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18" r:id="rId3"/>
    <p:sldId id="2290" r:id="rId4"/>
    <p:sldId id="2240" r:id="rId5"/>
    <p:sldId id="2208" r:id="rId6"/>
    <p:sldId id="2283" r:id="rId7"/>
    <p:sldId id="2211" r:id="rId8"/>
    <p:sldId id="2215" r:id="rId9"/>
    <p:sldId id="2217" r:id="rId10"/>
    <p:sldId id="2221" r:id="rId11"/>
    <p:sldId id="2223" r:id="rId12"/>
    <p:sldId id="2225" r:id="rId13"/>
    <p:sldId id="2291" r:id="rId14"/>
    <p:sldId id="2292" r:id="rId15"/>
    <p:sldId id="2293" r:id="rId17"/>
    <p:sldId id="2294" r:id="rId18"/>
    <p:sldId id="2295" r:id="rId19"/>
    <p:sldId id="2296" r:id="rId20"/>
    <p:sldId id="2297" r:id="rId21"/>
    <p:sldId id="2298" r:id="rId2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400" b="1" i="0" u="none" kern="1200" baseline="0">
        <a:solidFill>
          <a:srgbClr val="660066"/>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66CC"/>
    <a:srgbClr val="99FF99"/>
    <a:srgbClr val="660066"/>
    <a:srgbClr val="000099"/>
    <a:srgbClr val="FF3300"/>
    <a:srgbClr val="0099FF"/>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6"/>
    <p:restoredTop sz="86294"/>
  </p:normalViewPr>
  <p:slideViewPr>
    <p:cSldViewPr showGuides="1">
      <p:cViewPr>
        <p:scale>
          <a:sx n="50" d="100"/>
          <a:sy n="50" d="100"/>
        </p:scale>
        <p:origin x="-1684" y="-216"/>
      </p:cViewPr>
      <p:guideLst>
        <p:guide orient="horz" pos="2062"/>
        <p:guide pos="28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7E85BD0-4C22-4C0F-81A6-8614A21E9BF7}" type="doc">
      <dgm:prSet loTypeId="list" loCatId="list" qsTypeId="urn:microsoft.com/office/officeart/2005/8/quickstyle/simple1" qsCatId="simple" csTypeId="urn:microsoft.com/office/officeart/2005/8/colors/colorful4" csCatId="accent1" phldr="1"/>
      <dgm:spPr/>
      <dgm:t>
        <a:bodyPr/>
        <a:lstStyle/>
        <a:p>
          <a:endParaRPr lang="zh-CN" altLang="en-US"/>
        </a:p>
      </dgm:t>
    </dgm:pt>
    <dgm:pt modelId="{57CBB433-2ACC-49B3-92B7-1F9A17E09D8D}">
      <dgm:prSet phldrT="[文本]" phldr="0" custT="1"/>
      <dgm:spPr/>
      <dgm:t>
        <a:bodyPr vert="horz" wrap="square"/>
        <a:p>
          <a:pPr algn="l">
            <a:lnSpc>
              <a:spcPct val="100000"/>
            </a:lnSpc>
            <a:spcBef>
              <a:spcPct val="0"/>
            </a:spcBef>
            <a:spcAft>
              <a:spcPct val="35000"/>
            </a:spcAft>
          </a:pPr>
          <a:r>
            <a:rPr lang="en-US" altLang="zh-CN" sz="2800" dirty="0">
              <a:latin typeface="黑体" panose="02010609060101010101" pitchFamily="49" charset="-122"/>
              <a:ea typeface="黑体" panose="02010609060101010101" pitchFamily="49" charset="-122"/>
            </a:rPr>
            <a:t>part1</a:t>
          </a: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节能审查</a:t>
          </a:r>
          <a:r>
            <a:rPr lang="zh-CN" altLang="en-US" sz="2800" dirty="0">
              <a:latin typeface="黑体" panose="02010609060101010101" pitchFamily="49" charset="-122"/>
              <a:ea typeface="黑体" panose="02010609060101010101" pitchFamily="49" charset="-122"/>
            </a:rPr>
            <a:t>制度简介</a:t>
          </a:r>
          <a:r>
            <a:rPr lang="zh-CN" altLang="en-US" sz="2800" dirty="0">
              <a:latin typeface="黑体" panose="02010609060101010101" pitchFamily="49" charset="-122"/>
              <a:ea typeface="黑体" panose="02010609060101010101" pitchFamily="49" charset="-122"/>
            </a:rPr>
            <a:t/>
          </a:r>
          <a:endParaRPr lang="zh-CN" altLang="en-US" sz="2800" dirty="0">
            <a:latin typeface="黑体" panose="02010609060101010101" pitchFamily="49" charset="-122"/>
            <a:ea typeface="黑体" panose="02010609060101010101" pitchFamily="49" charset="-122"/>
          </a:endParaRPr>
        </a:p>
      </dgm:t>
    </dgm:pt>
    <dgm:pt modelId="{905500A6-877F-4532-8636-A1BAE0CDC90B}" cxnId="{BEED0F7A-FE52-48D3-A46C-29D92F4323DE}" type="parTrans">
      <dgm:prSet/>
      <dgm:spPr/>
      <dgm:t>
        <a:bodyPr/>
        <a:lstStyle/>
        <a:p>
          <a:endParaRPr lang="zh-CN" altLang="en-US"/>
        </a:p>
      </dgm:t>
    </dgm:pt>
    <dgm:pt modelId="{9A2A18BC-2583-4529-ABAC-95B39468B2F1}" cxnId="{BEED0F7A-FE52-48D3-A46C-29D92F4323DE}" type="sibTrans">
      <dgm:prSet/>
      <dgm:spPr/>
      <dgm:t>
        <a:bodyPr/>
        <a:lstStyle/>
        <a:p>
          <a:endParaRPr lang="zh-CN" altLang="en-US"/>
        </a:p>
      </dgm:t>
    </dgm:pt>
    <dgm:pt modelId="{67386075-8200-4A4F-8FD1-AD4465603FC4}">
      <dgm:prSet phldrT="[文本]" phldr="0" custT="1"/>
      <dgm:spPr/>
      <dgm:t>
        <a:bodyPr vert="horz" wrap="square"/>
        <a:p>
          <a:pPr algn="l">
            <a:lnSpc>
              <a:spcPct val="100000"/>
            </a:lnSpc>
            <a:spcBef>
              <a:spcPct val="0"/>
            </a:spcBef>
            <a:spcAft>
              <a:spcPct val="35000"/>
            </a:spcAft>
          </a:pPr>
          <a:r>
            <a:rPr lang="en-US" altLang="zh-CN" sz="2800" dirty="0">
              <a:latin typeface="黑体" panose="02010609060101010101" pitchFamily="49" charset="-122"/>
              <a:ea typeface="黑体" panose="02010609060101010101" pitchFamily="49" charset="-122"/>
            </a:rPr>
            <a:t>part2 </a:t>
          </a:r>
          <a:r>
            <a:rPr lang="zh-CN" altLang="en-US" sz="2800" dirty="0">
              <a:latin typeface="黑体" panose="02010609060101010101" pitchFamily="49" charset="-122"/>
              <a:ea typeface="黑体" panose="02010609060101010101" pitchFamily="49" charset="-122"/>
            </a:rPr>
            <a:t>节能审查工作体系（审查前）</a:t>
          </a:r>
          <a:r>
            <a:rPr lang="zh-CN" altLang="en-US" sz="2800" dirty="0">
              <a:latin typeface="黑体" panose="02010609060101010101" pitchFamily="49" charset="-122"/>
              <a:ea typeface="黑体" panose="02010609060101010101" pitchFamily="49" charset="-122"/>
            </a:rPr>
            <a:t/>
          </a:r>
          <a:endParaRPr lang="zh-CN" altLang="en-US" sz="2800" dirty="0">
            <a:latin typeface="黑体" panose="02010609060101010101" pitchFamily="49" charset="-122"/>
            <a:ea typeface="黑体" panose="02010609060101010101" pitchFamily="49" charset="-122"/>
          </a:endParaRPr>
        </a:p>
      </dgm:t>
    </dgm:pt>
    <dgm:pt modelId="{8C5673A8-937A-4281-95EC-C1CC650C54F4}" cxnId="{6AA749A1-CBD2-41D1-B946-7A69E0F25743}" type="parTrans">
      <dgm:prSet/>
      <dgm:spPr/>
      <dgm:t>
        <a:bodyPr/>
        <a:lstStyle/>
        <a:p>
          <a:endParaRPr lang="zh-CN" altLang="en-US"/>
        </a:p>
      </dgm:t>
    </dgm:pt>
    <dgm:pt modelId="{604E4416-BC05-4E75-9330-4E6F5D1DDAA8}" cxnId="{6AA749A1-CBD2-41D1-B946-7A69E0F25743}" type="sibTrans">
      <dgm:prSet/>
      <dgm:spPr/>
      <dgm:t>
        <a:bodyPr/>
        <a:lstStyle/>
        <a:p>
          <a:endParaRPr lang="zh-CN" altLang="en-US"/>
        </a:p>
      </dgm:t>
    </dgm:pt>
    <dgm:pt modelId="{A9894B95-A452-4A61-B539-1F88E47B1AC7}">
      <dgm:prSet phldrT="[文本]" phldr="0" custT="1"/>
      <dgm:spPr/>
      <dgm:t>
        <a:bodyPr vert="horz" wrap="square"/>
        <a:p>
          <a:pPr algn="l">
            <a:lnSpc>
              <a:spcPct val="100000"/>
            </a:lnSpc>
            <a:spcBef>
              <a:spcPct val="0"/>
            </a:spcBef>
            <a:spcAft>
              <a:spcPct val="35000"/>
            </a:spcAft>
          </a:pPr>
          <a:r>
            <a:rPr lang="en-US" altLang="zh-CN" sz="2800" dirty="0">
              <a:latin typeface="黑体" panose="02010609060101010101" pitchFamily="49" charset="-122"/>
              <a:ea typeface="黑体" panose="02010609060101010101" pitchFamily="49" charset="-122"/>
              <a:sym typeface="+mn-ea"/>
            </a:rPr>
            <a:t>part</a:t>
          </a:r>
          <a:r>
            <a:rPr lang="en-US" altLang="zh-CN" sz="2800" dirty="0">
              <a:latin typeface="黑体" panose="02010609060101010101" pitchFamily="49" charset="-122"/>
              <a:ea typeface="黑体" panose="02010609060101010101" pitchFamily="49" charset="-122"/>
              <a:sym typeface="+mn-ea"/>
            </a:rPr>
            <a:t>3</a:t>
          </a:r>
          <a:r>
            <a:rPr lang="en-US" altLang="zh-CN" sz="2800" dirty="0">
              <a:latin typeface="黑体" panose="02010609060101010101" pitchFamily="49" charset="-122"/>
              <a:ea typeface="黑体" panose="02010609060101010101" pitchFamily="49" charset="-122"/>
              <a:sym typeface="+mn-ea"/>
            </a:rPr>
            <a:t> </a:t>
          </a:r>
          <a:r>
            <a:rPr lang="zh-CN" altLang="en-US" sz="2800" dirty="0">
              <a:latin typeface="黑体" panose="02010609060101010101" pitchFamily="49" charset="-122"/>
              <a:ea typeface="黑体" panose="02010609060101010101" pitchFamily="49" charset="-122"/>
              <a:sym typeface="+mn-ea"/>
            </a:rPr>
            <a:t>节能审查工作体系（审查后）</a:t>
          </a:r>
          <a:r>
            <a:rPr lang="zh-CN" altLang="en-US" sz="2800" dirty="0">
              <a:latin typeface="黑体" panose="02010609060101010101" pitchFamily="49" charset="-122"/>
              <a:ea typeface="黑体" panose="02010609060101010101" pitchFamily="49" charset="-122"/>
            </a:rPr>
            <a:t/>
          </a:r>
          <a:endParaRPr lang="zh-CN" altLang="en-US" sz="2800" dirty="0">
            <a:latin typeface="黑体" panose="02010609060101010101" pitchFamily="49" charset="-122"/>
            <a:ea typeface="黑体" panose="02010609060101010101" pitchFamily="49" charset="-122"/>
          </a:endParaRPr>
        </a:p>
      </dgm:t>
    </dgm:pt>
    <dgm:pt modelId="{1A2C87AF-CE2C-4FC7-AAF8-FE0E9FC73B6D}" cxnId="{3CFC95F4-97A8-4530-836E-B43ED19E7AA1}" type="parTrans">
      <dgm:prSet/>
      <dgm:spPr/>
      <dgm:t>
        <a:bodyPr/>
        <a:lstStyle/>
        <a:p>
          <a:endParaRPr lang="zh-CN" altLang="en-US"/>
        </a:p>
      </dgm:t>
    </dgm:pt>
    <dgm:pt modelId="{B7B1DDDC-D4EA-4236-A86E-DFAC9CF4213C}" cxnId="{3CFC95F4-97A8-4530-836E-B43ED19E7AA1}" type="sibTrans">
      <dgm:prSet/>
      <dgm:spPr/>
      <dgm:t>
        <a:bodyPr/>
        <a:lstStyle/>
        <a:p>
          <a:endParaRPr lang="zh-CN" altLang="en-US"/>
        </a:p>
      </dgm:t>
    </dgm:pt>
    <dgm:pt modelId="{D77D865E-DF5C-45C1-ABAA-182A57CADB23}" type="pres">
      <dgm:prSet presAssocID="{F7E85BD0-4C22-4C0F-81A6-8614A21E9BF7}" presName="linear" presStyleCnt="0">
        <dgm:presLayoutVars>
          <dgm:dir/>
          <dgm:animLvl val="lvl"/>
          <dgm:resizeHandles val="exact"/>
        </dgm:presLayoutVars>
      </dgm:prSet>
      <dgm:spPr/>
      <dgm:t>
        <a:bodyPr/>
        <a:lstStyle/>
        <a:p>
          <a:endParaRPr lang="zh-CN" altLang="en-US"/>
        </a:p>
      </dgm:t>
    </dgm:pt>
    <dgm:pt modelId="{445B1867-84B6-45B8-94C9-4B7D23E6A930}" type="pres">
      <dgm:prSet presAssocID="{57CBB433-2ACC-49B3-92B7-1F9A17E09D8D}" presName="parentLin" presStyleCnt="0"/>
      <dgm:spPr/>
    </dgm:pt>
    <dgm:pt modelId="{5341C81F-C399-4BA6-9BE0-196B76BBCF66}" type="pres">
      <dgm:prSet presAssocID="{57CBB433-2ACC-49B3-92B7-1F9A17E09D8D}" presName="parentLeftMargin" presStyleCnt="0"/>
      <dgm:spPr/>
      <dgm:t>
        <a:bodyPr/>
        <a:lstStyle/>
        <a:p>
          <a:endParaRPr lang="zh-CN" altLang="en-US"/>
        </a:p>
      </dgm:t>
    </dgm:pt>
    <dgm:pt modelId="{CB29346A-162E-4822-8F1A-2994BCB57BB3}" type="pres">
      <dgm:prSet presAssocID="{57CBB433-2ACC-49B3-92B7-1F9A17E09D8D}" presName="parentText" presStyleLbl="node1" presStyleIdx="0" presStyleCnt="3">
        <dgm:presLayoutVars>
          <dgm:chMax val="0"/>
          <dgm:bulletEnabled val="1"/>
        </dgm:presLayoutVars>
      </dgm:prSet>
      <dgm:spPr/>
      <dgm:t>
        <a:bodyPr/>
        <a:lstStyle/>
        <a:p>
          <a:endParaRPr lang="zh-CN" altLang="en-US"/>
        </a:p>
      </dgm:t>
    </dgm:pt>
    <dgm:pt modelId="{BA21945A-AEF7-4DF1-83C3-45C34D9CFE2A}" type="pres">
      <dgm:prSet presAssocID="{57CBB433-2ACC-49B3-92B7-1F9A17E09D8D}" presName="negativeSpace" presStyleCnt="0"/>
      <dgm:spPr/>
    </dgm:pt>
    <dgm:pt modelId="{5353414B-00E4-4496-959C-44677305F2E5}" type="pres">
      <dgm:prSet presAssocID="{57CBB433-2ACC-49B3-92B7-1F9A17E09D8D}" presName="childText" presStyleLbl="conFgAcc1" presStyleIdx="0" presStyleCnt="3">
        <dgm:presLayoutVars>
          <dgm:bulletEnabled val="1"/>
        </dgm:presLayoutVars>
      </dgm:prSet>
      <dgm:spPr/>
    </dgm:pt>
    <dgm:pt modelId="{08DFACA9-398C-4E39-9C7E-DF6C6FD5A5BA}" type="pres">
      <dgm:prSet presAssocID="{9A2A18BC-2583-4529-ABAC-95B39468B2F1}" presName="spaceBetweenRectangles" presStyleCnt="0"/>
      <dgm:spPr/>
    </dgm:pt>
    <dgm:pt modelId="{6E37CC39-8075-4729-A40D-498579359C3E}" type="pres">
      <dgm:prSet presAssocID="{67386075-8200-4A4F-8FD1-AD4465603FC4}" presName="parentLin" presStyleCnt="0"/>
      <dgm:spPr/>
    </dgm:pt>
    <dgm:pt modelId="{62F8EA4F-FB05-4964-8903-80B55622B5AC}" type="pres">
      <dgm:prSet presAssocID="{67386075-8200-4A4F-8FD1-AD4465603FC4}" presName="parentLeftMargin" presStyleCnt="0"/>
      <dgm:spPr/>
      <dgm:t>
        <a:bodyPr/>
        <a:lstStyle/>
        <a:p>
          <a:endParaRPr lang="zh-CN" altLang="en-US"/>
        </a:p>
      </dgm:t>
    </dgm:pt>
    <dgm:pt modelId="{38B75A69-3C29-4F60-969E-6DD5C00086A5}" type="pres">
      <dgm:prSet presAssocID="{67386075-8200-4A4F-8FD1-AD4465603FC4}" presName="parentText" presStyleLbl="node1" presStyleIdx="1" presStyleCnt="3">
        <dgm:presLayoutVars>
          <dgm:chMax val="0"/>
          <dgm:bulletEnabled val="1"/>
        </dgm:presLayoutVars>
      </dgm:prSet>
      <dgm:spPr/>
      <dgm:t>
        <a:bodyPr/>
        <a:lstStyle/>
        <a:p>
          <a:endParaRPr lang="zh-CN" altLang="en-US"/>
        </a:p>
      </dgm:t>
    </dgm:pt>
    <dgm:pt modelId="{905992A5-17B6-40FA-8417-DEFE534FF0A5}" type="pres">
      <dgm:prSet presAssocID="{67386075-8200-4A4F-8FD1-AD4465603FC4}" presName="negativeSpace" presStyleCnt="0"/>
      <dgm:spPr/>
    </dgm:pt>
    <dgm:pt modelId="{53AAA7A6-F1BE-4D13-B7CF-3288450B79F0}" type="pres">
      <dgm:prSet presAssocID="{67386075-8200-4A4F-8FD1-AD4465603FC4}" presName="childText" presStyleLbl="conFgAcc1" presStyleIdx="1" presStyleCnt="3">
        <dgm:presLayoutVars>
          <dgm:bulletEnabled val="1"/>
        </dgm:presLayoutVars>
      </dgm:prSet>
      <dgm:spPr/>
    </dgm:pt>
    <dgm:pt modelId="{1D129434-1A4E-4C63-A1F0-13CD4C56C04F}" type="pres">
      <dgm:prSet presAssocID="{604E4416-BC05-4E75-9330-4E6F5D1DDAA8}" presName="spaceBetweenRectangles" presStyleCnt="0"/>
      <dgm:spPr/>
    </dgm:pt>
    <dgm:pt modelId="{5F6F6400-B099-4F5F-8D23-E2DA3557523E}" type="pres">
      <dgm:prSet presAssocID="{A9894B95-A452-4A61-B539-1F88E47B1AC7}" presName="parentLin" presStyleCnt="0"/>
      <dgm:spPr/>
    </dgm:pt>
    <dgm:pt modelId="{8368A036-F9EA-4791-8918-8509399DD133}" type="pres">
      <dgm:prSet presAssocID="{A9894B95-A452-4A61-B539-1F88E47B1AC7}" presName="parentLeftMargin" presStyleCnt="0"/>
      <dgm:spPr/>
      <dgm:t>
        <a:bodyPr/>
        <a:lstStyle/>
        <a:p>
          <a:endParaRPr lang="zh-CN" altLang="en-US"/>
        </a:p>
      </dgm:t>
    </dgm:pt>
    <dgm:pt modelId="{F85DEDBC-1643-4DDA-BF79-58B24BB61848}" type="pres">
      <dgm:prSet presAssocID="{A9894B95-A452-4A61-B539-1F88E47B1AC7}" presName="parentText" presStyleLbl="node1" presStyleIdx="2" presStyleCnt="3">
        <dgm:presLayoutVars>
          <dgm:chMax val="0"/>
          <dgm:bulletEnabled val="1"/>
        </dgm:presLayoutVars>
      </dgm:prSet>
      <dgm:spPr/>
      <dgm:t>
        <a:bodyPr/>
        <a:lstStyle/>
        <a:p>
          <a:endParaRPr lang="zh-CN" altLang="en-US"/>
        </a:p>
      </dgm:t>
    </dgm:pt>
    <dgm:pt modelId="{840BB886-6B16-4F5D-9358-778BE80EB5C9}" type="pres">
      <dgm:prSet presAssocID="{A9894B95-A452-4A61-B539-1F88E47B1AC7}" presName="negativeSpace" presStyleCnt="0"/>
      <dgm:spPr/>
    </dgm:pt>
    <dgm:pt modelId="{C3B096AF-8D0E-404F-93D9-D11CC1A8623D}" type="pres">
      <dgm:prSet presAssocID="{A9894B95-A452-4A61-B539-1F88E47B1AC7}" presName="childText" presStyleLbl="conFgAcc1" presStyleIdx="2" presStyleCnt="3">
        <dgm:presLayoutVars>
          <dgm:bulletEnabled val="1"/>
        </dgm:presLayoutVars>
      </dgm:prSet>
      <dgm:spPr/>
    </dgm:pt>
  </dgm:ptLst>
  <dgm:cxnLst>
    <dgm:cxn modelId="{BEED0F7A-FE52-48D3-A46C-29D92F4323DE}" srcId="{F7E85BD0-4C22-4C0F-81A6-8614A21E9BF7}" destId="{57CBB433-2ACC-49B3-92B7-1F9A17E09D8D}" srcOrd="0" destOrd="0" parTransId="{905500A6-877F-4532-8636-A1BAE0CDC90B}" sibTransId="{9A2A18BC-2583-4529-ABAC-95B39468B2F1}"/>
    <dgm:cxn modelId="{6AA749A1-CBD2-41D1-B946-7A69E0F25743}" srcId="{F7E85BD0-4C22-4C0F-81A6-8614A21E9BF7}" destId="{67386075-8200-4A4F-8FD1-AD4465603FC4}" srcOrd="1" destOrd="0" parTransId="{8C5673A8-937A-4281-95EC-C1CC650C54F4}" sibTransId="{604E4416-BC05-4E75-9330-4E6F5D1DDAA8}"/>
    <dgm:cxn modelId="{3CFC95F4-97A8-4530-836E-B43ED19E7AA1}" srcId="{F7E85BD0-4C22-4C0F-81A6-8614A21E9BF7}" destId="{A9894B95-A452-4A61-B539-1F88E47B1AC7}" srcOrd="2" destOrd="0" parTransId="{1A2C87AF-CE2C-4FC7-AAF8-FE0E9FC73B6D}" sibTransId="{B7B1DDDC-D4EA-4236-A86E-DFAC9CF4213C}"/>
    <dgm:cxn modelId="{00FCE805-A9AB-46BF-A086-5B8E9CF8F310}" type="presOf" srcId="{F7E85BD0-4C22-4C0F-81A6-8614A21E9BF7}" destId="{D77D865E-DF5C-45C1-ABAA-182A57CADB23}" srcOrd="0" destOrd="0" presId="urn:microsoft.com/office/officeart/2005/8/layout/list1"/>
    <dgm:cxn modelId="{094F54F3-B94C-42CD-987E-C271B6801E91}" type="presParOf" srcId="{D77D865E-DF5C-45C1-ABAA-182A57CADB23}" destId="{445B1867-84B6-45B8-94C9-4B7D23E6A930}" srcOrd="0" destOrd="0" presId="urn:microsoft.com/office/officeart/2005/8/layout/list1"/>
    <dgm:cxn modelId="{92F4455C-78C4-4AEA-829C-691AFE865BB2}" type="presParOf" srcId="{445B1867-84B6-45B8-94C9-4B7D23E6A930}" destId="{5341C81F-C399-4BA6-9BE0-196B76BBCF66}" srcOrd="0" destOrd="0" presId="urn:microsoft.com/office/officeart/2005/8/layout/list1"/>
    <dgm:cxn modelId="{416991E2-E1CE-4C17-BF15-148477338F7F}" type="presOf" srcId="{57CBB433-2ACC-49B3-92B7-1F9A17E09D8D}" destId="{5341C81F-C399-4BA6-9BE0-196B76BBCF66}" srcOrd="0" destOrd="0" presId="urn:microsoft.com/office/officeart/2005/8/layout/list1"/>
    <dgm:cxn modelId="{4BDC6A33-8644-4BEE-9037-3556CA3CED95}" type="presParOf" srcId="{445B1867-84B6-45B8-94C9-4B7D23E6A930}" destId="{CB29346A-162E-4822-8F1A-2994BCB57BB3}" srcOrd="1" destOrd="0" presId="urn:microsoft.com/office/officeart/2005/8/layout/list1"/>
    <dgm:cxn modelId="{02F7B818-124C-4321-8A56-420677735018}" type="presOf" srcId="{57CBB433-2ACC-49B3-92B7-1F9A17E09D8D}" destId="{CB29346A-162E-4822-8F1A-2994BCB57BB3}" srcOrd="0" destOrd="0" presId="urn:microsoft.com/office/officeart/2005/8/layout/list1"/>
    <dgm:cxn modelId="{65339290-3384-4147-83BF-E611D8330F81}" type="presParOf" srcId="{D77D865E-DF5C-45C1-ABAA-182A57CADB23}" destId="{BA21945A-AEF7-4DF1-83C3-45C34D9CFE2A}" srcOrd="1" destOrd="0" presId="urn:microsoft.com/office/officeart/2005/8/layout/list1"/>
    <dgm:cxn modelId="{6E5C6A38-73A3-414A-A952-D66174F30516}" type="presParOf" srcId="{D77D865E-DF5C-45C1-ABAA-182A57CADB23}" destId="{5353414B-00E4-4496-959C-44677305F2E5}" srcOrd="2" destOrd="0" presId="urn:microsoft.com/office/officeart/2005/8/layout/list1"/>
    <dgm:cxn modelId="{CE3C8FD7-917F-4CBA-BAD5-A4088F2F4D3C}" type="presParOf" srcId="{D77D865E-DF5C-45C1-ABAA-182A57CADB23}" destId="{08DFACA9-398C-4E39-9C7E-DF6C6FD5A5BA}" srcOrd="3" destOrd="0" presId="urn:microsoft.com/office/officeart/2005/8/layout/list1"/>
    <dgm:cxn modelId="{48CC51B1-56A5-45D4-A44E-F3BC9CCD2366}" type="presParOf" srcId="{D77D865E-DF5C-45C1-ABAA-182A57CADB23}" destId="{6E37CC39-8075-4729-A40D-498579359C3E}" srcOrd="4" destOrd="0" presId="urn:microsoft.com/office/officeart/2005/8/layout/list1"/>
    <dgm:cxn modelId="{6EE7FD84-88C3-4112-810D-C5D4F56CE337}" type="presParOf" srcId="{6E37CC39-8075-4729-A40D-498579359C3E}" destId="{62F8EA4F-FB05-4964-8903-80B55622B5AC}" srcOrd="0" destOrd="4" presId="urn:microsoft.com/office/officeart/2005/8/layout/list1"/>
    <dgm:cxn modelId="{054CD333-A270-4EE0-A84B-0A6310BF3A80}" type="presOf" srcId="{67386075-8200-4A4F-8FD1-AD4465603FC4}" destId="{62F8EA4F-FB05-4964-8903-80B55622B5AC}" srcOrd="0" destOrd="0" presId="urn:microsoft.com/office/officeart/2005/8/layout/list1"/>
    <dgm:cxn modelId="{B2CEADD2-E6A7-4483-8BEB-D26625D4443F}" type="presParOf" srcId="{6E37CC39-8075-4729-A40D-498579359C3E}" destId="{38B75A69-3C29-4F60-969E-6DD5C00086A5}" srcOrd="1" destOrd="4" presId="urn:microsoft.com/office/officeart/2005/8/layout/list1"/>
    <dgm:cxn modelId="{0E173B59-B9DB-45BA-9D29-A02241622BC0}" type="presOf" srcId="{67386075-8200-4A4F-8FD1-AD4465603FC4}" destId="{38B75A69-3C29-4F60-969E-6DD5C00086A5}" srcOrd="0" destOrd="0" presId="urn:microsoft.com/office/officeart/2005/8/layout/list1"/>
    <dgm:cxn modelId="{FB12500F-9E42-4497-BA68-AD92FB935CEC}" type="presParOf" srcId="{D77D865E-DF5C-45C1-ABAA-182A57CADB23}" destId="{905992A5-17B6-40FA-8417-DEFE534FF0A5}" srcOrd="5" destOrd="0" presId="urn:microsoft.com/office/officeart/2005/8/layout/list1"/>
    <dgm:cxn modelId="{9D5B0455-758A-4D1B-889D-244B04D99539}" type="presParOf" srcId="{D77D865E-DF5C-45C1-ABAA-182A57CADB23}" destId="{53AAA7A6-F1BE-4D13-B7CF-3288450B79F0}" srcOrd="6" destOrd="0" presId="urn:microsoft.com/office/officeart/2005/8/layout/list1"/>
    <dgm:cxn modelId="{E977EF18-0A5F-4D25-BAFA-A366754BEF76}" type="presParOf" srcId="{D77D865E-DF5C-45C1-ABAA-182A57CADB23}" destId="{1D129434-1A4E-4C63-A1F0-13CD4C56C04F}" srcOrd="7" destOrd="0" presId="urn:microsoft.com/office/officeart/2005/8/layout/list1"/>
    <dgm:cxn modelId="{6E15C634-5486-46E9-8F02-58C1B3F15621}" type="presParOf" srcId="{D77D865E-DF5C-45C1-ABAA-182A57CADB23}" destId="{5F6F6400-B099-4F5F-8D23-E2DA3557523E}" srcOrd="8" destOrd="0" presId="urn:microsoft.com/office/officeart/2005/8/layout/list1"/>
    <dgm:cxn modelId="{75B35A14-3E0D-434B-87E2-27A6EFE67336}" type="presParOf" srcId="{5F6F6400-B099-4F5F-8D23-E2DA3557523E}" destId="{8368A036-F9EA-4791-8918-8509399DD133}" srcOrd="0" destOrd="8" presId="urn:microsoft.com/office/officeart/2005/8/layout/list1"/>
    <dgm:cxn modelId="{EE59D014-D8F7-4FAF-ADA9-4FCE8E3E1409}" type="presOf" srcId="{A9894B95-A452-4A61-B539-1F88E47B1AC7}" destId="{8368A036-F9EA-4791-8918-8509399DD133}" srcOrd="0" destOrd="0" presId="urn:microsoft.com/office/officeart/2005/8/layout/list1"/>
    <dgm:cxn modelId="{C4D3DF37-1450-483C-95EC-4A66509FE92C}" type="presParOf" srcId="{5F6F6400-B099-4F5F-8D23-E2DA3557523E}" destId="{F85DEDBC-1643-4DDA-BF79-58B24BB61848}" srcOrd="1" destOrd="8" presId="urn:microsoft.com/office/officeart/2005/8/layout/list1"/>
    <dgm:cxn modelId="{0B0B34C5-7A6D-4BD0-912B-B121A2831AF7}" type="presOf" srcId="{A9894B95-A452-4A61-B539-1F88E47B1AC7}" destId="{F85DEDBC-1643-4DDA-BF79-58B24BB61848}" srcOrd="0" destOrd="0" presId="urn:microsoft.com/office/officeart/2005/8/layout/list1"/>
    <dgm:cxn modelId="{95222518-A5D4-40EE-BB61-ED015D7508D6}" type="presParOf" srcId="{D77D865E-DF5C-45C1-ABAA-182A57CADB23}" destId="{840BB886-6B16-4F5D-9358-778BE80EB5C9}" srcOrd="9" destOrd="0" presId="urn:microsoft.com/office/officeart/2005/8/layout/list1"/>
    <dgm:cxn modelId="{E9C74DE8-EDFE-4BCE-8481-1F2D861D89A2}" type="presParOf" srcId="{D77D865E-DF5C-45C1-ABAA-182A57CADB23}" destId="{C3B096AF-8D0E-404F-93D9-D11CC1A8623D}"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84496-645C-4124-92B3-EC3B906297DC}" type="doc">
      <dgm:prSet loTypeId="urn:microsoft.com/office/officeart/2005/8/layout/vList2" loCatId="list" qsTypeId="urn:microsoft.com/office/officeart/2005/8/quickstyle/simple1" qsCatId="simple" csTypeId="urn:microsoft.com/office/officeart/2005/8/colors/accent1_2" csCatId="colorful" phldr="1"/>
      <dgm:spPr/>
      <dgm:t>
        <a:bodyPr/>
        <a:lstStyle/>
        <a:p>
          <a:endParaRPr lang="zh-CN" altLang="en-US"/>
        </a:p>
      </dgm:t>
    </dgm:pt>
    <dgm:pt modelId="{F3240314-C5FB-4041-84EB-15ADE255DF75}">
      <dgm:prSet phldrT="[文本]" phldr="0" custT="1"/>
      <dgm:spPr/>
      <dgm:t>
        <a:bodyPr vert="horz" wrap="square"/>
        <a:p>
          <a:pPr>
            <a:lnSpc>
              <a:spcPct val="100000"/>
            </a:lnSpc>
            <a:spcBef>
              <a:spcPct val="0"/>
            </a:spcBef>
            <a:spcAft>
              <a:spcPct val="35000"/>
            </a:spcAft>
          </a:pPr>
          <a:r>
            <a:rPr lang="zh-CN" altLang="en-US" sz="2400" dirty="0" smtClean="0"/>
            <a:t/>
          </a:r>
          <a:endParaRPr lang="zh-CN" altLang="en-US" sz="2400" dirty="0" smtClean="0"/>
        </a:p>
        <a:p>
          <a:pPr>
            <a:lnSpc>
              <a:spcPct val="100000"/>
            </a:lnSpc>
            <a:spcBef>
              <a:spcPct val="0"/>
            </a:spcBef>
            <a:spcAft>
              <a:spcPct val="35000"/>
            </a:spcAft>
          </a:pPr>
          <a:r>
            <a:rPr lang="zh-CN" altLang="en-US" sz="2400" dirty="0" smtClean="0"/>
            <a:t>节能报告编制要点</a:t>
          </a:r>
          <a:endParaRPr lang="zh-CN" altLang="en-US" sz="2400" dirty="0" smtClean="0"/>
        </a:p>
        <a:p>
          <a:pPr>
            <a:lnSpc>
              <a:spcPct val="100000"/>
            </a:lnSpc>
            <a:spcBef>
              <a:spcPct val="0"/>
            </a:spcBef>
            <a:spcAft>
              <a:spcPct val="35000"/>
            </a:spcAft>
          </a:pPr>
          <a:r>
            <a:rPr lang="zh-CN" altLang="en-US" sz="2400" dirty="0"/>
            <a:t/>
          </a:r>
          <a:endParaRPr lang="zh-CN" altLang="en-US" sz="2400" dirty="0"/>
        </a:p>
      </dgm:t>
    </dgm:pt>
    <dgm:pt modelId="{6C1F47CB-4AD2-47D3-843F-9FF502965A61}" cxnId="{39937D70-2D65-4A42-A098-153AC190BF26}" type="parTrans">
      <dgm:prSet/>
      <dgm:spPr/>
      <dgm:t>
        <a:bodyPr/>
        <a:lstStyle/>
        <a:p>
          <a:endParaRPr lang="zh-CN" altLang="en-US"/>
        </a:p>
      </dgm:t>
    </dgm:pt>
    <dgm:pt modelId="{F01E8634-0AF2-478E-9E78-AF55FBF3EB23}" cxnId="{39937D70-2D65-4A42-A098-153AC190BF26}" type="sibTrans">
      <dgm:prSet/>
      <dgm:spPr/>
      <dgm:t>
        <a:bodyPr/>
        <a:lstStyle/>
        <a:p>
          <a:endParaRPr lang="zh-CN" altLang="en-US"/>
        </a:p>
      </dgm:t>
    </dgm:pt>
    <dgm:pt modelId="{01D99B3A-4A20-4540-B1C6-3E425A982513}">
      <dgm:prSet phldrT="[文本]" phldr="0" custT="1"/>
      <dgm:spPr/>
      <dgm:t>
        <a:bodyPr vert="horz" wrap="square"/>
        <a:p>
          <a:pPr eaLnBrk="1" fontAlgn="auto" latinLnBrk="0" hangingPunct="1">
            <a:lnSpc>
              <a:spcPct val="125000"/>
            </a:lnSpc>
            <a:spcBef>
              <a:spcPct val="0"/>
            </a:spcBef>
            <a:spcAft>
              <a:spcPts val="0"/>
            </a:spcAft>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建设方案分析评价</a:t>
          </a:r>
          <a:r>
            <a:rPr lang="zh-CN" altLang="en-US" sz="1800" dirty="0"/>
            <a:t/>
          </a:r>
          <a:endParaRPr lang="zh-CN" altLang="en-US" sz="1800" dirty="0"/>
        </a:p>
      </dgm:t>
    </dgm:pt>
    <dgm:pt modelId="{5AEA0633-7B5C-4A5F-BAA5-3D3EFE3B7671}" cxnId="{D032E191-96BD-4F85-BCA6-4EA22AB9EA4C}" type="parTrans">
      <dgm:prSet/>
      <dgm:spPr/>
      <dgm:t>
        <a:bodyPr/>
        <a:lstStyle/>
        <a:p>
          <a:endParaRPr lang="zh-CN" altLang="en-US"/>
        </a:p>
      </dgm:t>
    </dgm:pt>
    <dgm:pt modelId="{538EA890-173E-4FF8-BFED-E756C8E66BB0}" cxnId="{D032E191-96BD-4F85-BCA6-4EA22AB9EA4C}" type="sibTrans">
      <dgm:prSet/>
      <dgm:spPr/>
      <dgm:t>
        <a:bodyPr/>
        <a:lstStyle/>
        <a:p>
          <a:endParaRPr lang="zh-CN" altLang="en-US"/>
        </a:p>
      </dgm:t>
    </dgm:pt>
    <dgm:pt modelId="{26F4A9AB-D206-41FB-9787-7CB753973766}">
      <dgm:prSet phldr="0" custT="1"/>
      <dgm:spPr/>
      <dgm:t>
        <a:bodyPr vert="horz" wrap="square"/>
        <a:p>
          <a:pPr eaLnBrk="1" fontAlgn="auto" latinLnBrk="0" hangingPunct="1">
            <a:lnSpc>
              <a:spcPct val="125000"/>
            </a:lnSpc>
            <a:spcBef>
              <a:spcPct val="0"/>
            </a:spcBef>
            <a:spcAft>
              <a:spcPts val="0"/>
            </a:spcAft>
          </a:pPr>
          <a:r>
            <a:rPr lang="zh-CN" altLang="en-US" sz="1600" dirty="0" smtClean="0"/>
            <a:t>方案节能分析</a:t>
          </a:r>
          <a:r>
            <a:rPr lang="zh-CN" altLang="en-US" sz="1600" dirty="0" smtClean="0"/>
            <a:t>比选</a:t>
          </a:r>
          <a:r>
            <a:rPr lang="zh-CN" altLang="en-US" sz="1600" b="1" dirty="0"/>
            <a:t/>
          </a:r>
          <a:endParaRPr lang="zh-CN" altLang="en-US" sz="1600" b="1" dirty="0"/>
        </a:p>
      </dgm:t>
    </dgm:pt>
    <dgm:pt modelId="{48D18E3C-47BF-4E06-B9E8-B886B687DC4B}" cxnId="{F17DB687-4AD7-4C4B-B455-C9DE1F7970CE}" type="parTrans">
      <dgm:prSet/>
      <dgm:spPr/>
    </dgm:pt>
    <dgm:pt modelId="{CCED5961-5754-46ED-937C-A554AC5A4DD3}" cxnId="{F17DB687-4AD7-4C4B-B455-C9DE1F7970CE}" type="sibTrans">
      <dgm:prSet/>
      <dgm:spPr/>
    </dgm:pt>
    <dgm:pt modelId="{F34180D7-727C-4367-8904-B36045989FBA}">
      <dgm:prSet phldr="0" custT="1"/>
      <dgm:spPr/>
      <dgm:t>
        <a:bodyPr vert="horz" wrap="square"/>
        <a:p>
          <a:pPr eaLnBrk="1" fontAlgn="auto" latinLnBrk="0" hangingPunct="1">
            <a:lnSpc>
              <a:spcPct val="125000"/>
            </a:lnSpc>
            <a:spcBef>
              <a:spcPct val="0"/>
            </a:spcBef>
            <a:spcAft>
              <a:spcPts val="0"/>
            </a:spcAft>
          </a:pPr>
          <a:r>
            <a:rPr lang="zh-CN" altLang="en-US" sz="1600" dirty="0" smtClean="0"/>
            <a:t>项目总平面布置</a:t>
          </a:r>
          <a:r>
            <a:rPr lang="zh-CN" altLang="en-US" sz="1600" dirty="0"/>
            <a:t/>
          </a:r>
          <a:endParaRPr lang="zh-CN" altLang="en-US" sz="1600" dirty="0"/>
        </a:p>
      </dgm:t>
    </dgm:pt>
    <dgm:pt modelId="{1940217F-0BD8-40EF-9BB2-D4ACD556F223}" cxnId="{7F8F615D-C0C9-44AC-960E-541C06F77A2C}" type="parTrans">
      <dgm:prSet/>
      <dgm:spPr/>
    </dgm:pt>
    <dgm:pt modelId="{D0E70046-EB79-48C1-B861-BC1E4F96ECF7}" cxnId="{7F8F615D-C0C9-44AC-960E-541C06F77A2C}" type="sibTrans">
      <dgm:prSet/>
      <dgm:spPr/>
    </dgm:pt>
    <dgm:pt modelId="{BD2DE1A8-59C5-4E84-983F-62F8D720141C}">
      <dgm:prSet phldr="0" custT="1"/>
      <dgm:spPr/>
      <dgm:t>
        <a:bodyPr vert="horz" wrap="square"/>
        <a:p>
          <a:pPr eaLnBrk="1" fontAlgn="auto" latinLnBrk="0" hangingPunct="1">
            <a:lnSpc>
              <a:spcPct val="125000"/>
            </a:lnSpc>
            <a:spcBef>
              <a:spcPct val="0"/>
            </a:spcBef>
            <a:spcAft>
              <a:spcPts val="0"/>
            </a:spcAft>
          </a:pPr>
          <a:r>
            <a:rPr lang="zh-CN" altLang="en-US" sz="1600" dirty="0" smtClean="0"/>
            <a:t>生产工艺、用能工艺</a:t>
          </a:r>
          <a:r>
            <a:rPr lang="zh-CN" altLang="en-US" sz="1600" dirty="0"/>
            <a:t/>
          </a:r>
          <a:endParaRPr lang="zh-CN" altLang="en-US" sz="1600" dirty="0"/>
        </a:p>
      </dgm:t>
    </dgm:pt>
    <dgm:pt modelId="{8B7B6431-0348-4E9B-A7BC-22E5CCD1E7CD}" cxnId="{FE8DC331-DCD5-49FC-A5BF-7250F4737369}" type="parTrans">
      <dgm:prSet/>
      <dgm:spPr/>
    </dgm:pt>
    <dgm:pt modelId="{200A08EE-DF18-4D3B-9AB6-97C6E922757D}" cxnId="{FE8DC331-DCD5-49FC-A5BF-7250F4737369}" type="sibTrans">
      <dgm:prSet/>
      <dgm:spPr/>
    </dgm:pt>
    <dgm:pt modelId="{7C838019-D27A-423F-A6BB-02BB5867391E}">
      <dgm:prSet phldr="0" custT="1"/>
      <dgm:spPr/>
      <dgm:t>
        <a:bodyPr vert="horz" wrap="square"/>
        <a:p>
          <a:pPr eaLnBrk="1" fontAlgn="auto" latinLnBrk="0" hangingPunct="1">
            <a:lnSpc>
              <a:spcPct val="125000"/>
            </a:lnSpc>
            <a:spcBef>
              <a:spcPct val="0"/>
            </a:spcBef>
            <a:spcAft>
              <a:spcPts val="0"/>
            </a:spcAft>
          </a:pPr>
          <a:r>
            <a:rPr lang="zh-CN" altLang="en-US" sz="1600" dirty="0" smtClean="0"/>
            <a:t>主要用能设备</a:t>
          </a:r>
          <a:r>
            <a:rPr lang="zh-CN" altLang="en-US" sz="1600" dirty="0"/>
            <a:t/>
          </a:r>
          <a:endParaRPr lang="zh-CN" altLang="en-US" sz="1600" dirty="0"/>
        </a:p>
      </dgm:t>
    </dgm:pt>
    <dgm:pt modelId="{E347EB40-DC92-44E5-B18A-7F6BA3B9A41C}" cxnId="{FCEF8BB5-9A63-42B3-8E47-4128FE049E19}" type="parTrans">
      <dgm:prSet/>
      <dgm:spPr/>
    </dgm:pt>
    <dgm:pt modelId="{BA5E533C-E3D9-46FE-A33F-F8B2FA853239}" cxnId="{FCEF8BB5-9A63-42B3-8E47-4128FE049E19}" type="sibTrans">
      <dgm:prSet/>
      <dgm:spPr/>
    </dgm:pt>
    <dgm:pt modelId="{99286BA1-2F8A-4CE4-B343-F6E0C69107C0}">
      <dgm:prSet phldr="0" custT="1"/>
      <dgm:spPr/>
      <dgm:t>
        <a:bodyPr vert="horz" wrap="square"/>
        <a:p>
          <a:pPr eaLnBrk="1" fontAlgn="auto" latinLnBrk="0" hangingPunct="1">
            <a:lnSpc>
              <a:spcPct val="125000"/>
            </a:lnSpc>
            <a:spcBef>
              <a:spcPct val="0"/>
            </a:spcBef>
            <a:spcAft>
              <a:spcPts val="0"/>
            </a:spcAft>
          </a:pPr>
          <a:r>
            <a:rPr lang="zh-CN" altLang="en-US" sz="1600" dirty="0" smtClean="0"/>
            <a:t>辅助和附属生产设施</a:t>
          </a:r>
          <a:r>
            <a:rPr lang="zh-CN" altLang="en-US" sz="1600" dirty="0"/>
            <a:t/>
          </a:r>
          <a:endParaRPr lang="zh-CN" altLang="en-US" sz="1600" dirty="0"/>
        </a:p>
      </dgm:t>
    </dgm:pt>
    <dgm:pt modelId="{6A880915-1A8E-4E91-B88D-AFE27FFFC040}" cxnId="{D441C7CA-8491-47F1-B82F-465A5562A221}" type="parTrans">
      <dgm:prSet/>
      <dgm:spPr/>
    </dgm:pt>
    <dgm:pt modelId="{239F8F82-9C7F-4DC8-BDB4-5866F5BC032B}" cxnId="{D441C7CA-8491-47F1-B82F-465A5562A221}" type="sibTrans">
      <dgm:prSet/>
      <dgm:spPr/>
    </dgm:pt>
    <dgm:pt modelId="{ACA86211-5C4F-42AF-B819-45EFDB3EF011}">
      <dgm:prSet phldr="0" custT="1"/>
      <dgm:spPr/>
      <dgm:t>
        <a:bodyPr vert="horz" wrap="square"/>
        <a:p>
          <a:pPr eaLnBrk="1" fontAlgn="auto" latinLnBrk="0" hangingPunct="1">
            <a:lnSpc>
              <a:spcPct val="125000"/>
            </a:lnSpc>
            <a:spcBef>
              <a:spcPct val="0"/>
            </a:spcBef>
            <a:spcAft>
              <a:spcPts val="0"/>
            </a:spcAft>
          </a:pPr>
          <a:r>
            <a:rPr lang="zh-CN" altLang="en-US" sz="1600" dirty="0" smtClean="0"/>
            <a:t>能源计量器具配备方案</a:t>
          </a:r>
          <a:r>
            <a:rPr lang="zh-CN" altLang="en-US" sz="1800" dirty="0" smtClean="0"/>
            <a:t/>
          </a:r>
          <a:endParaRPr lang="zh-CN" altLang="en-US" sz="1800" dirty="0" smtClean="0"/>
        </a:p>
      </dgm:t>
    </dgm:pt>
    <dgm:pt modelId="{9FCEED79-F22E-40B1-8627-C8EC868D1605}" cxnId="{97E3EFB4-8EB8-4F75-BF4A-7AB969512C26}" type="parTrans">
      <dgm:prSet/>
      <dgm:spPr/>
    </dgm:pt>
    <dgm:pt modelId="{9A066CBF-C548-4241-86B1-0FBA973CCE6D}" cxnId="{97E3EFB4-8EB8-4F75-BF4A-7AB969512C26}" type="sibTrans">
      <dgm:prSet/>
      <dgm:spPr/>
    </dgm:pt>
    <dgm:pt modelId="{A936CCEF-FAF8-48EF-86F5-6691E1920780}">
      <dgm:prSet phldr="0" custT="1"/>
      <dgm:spPr/>
      <dgm:t>
        <a:bodyPr vert="horz" wrap="square"/>
        <a:p>
          <a:pPr eaLnBrk="1" fontAlgn="auto" latinLnBrk="0" hangingPunct="1">
            <a:lnSpc>
              <a:spcPct val="125000"/>
            </a:lnSpc>
            <a:spcBef>
              <a:spcPct val="0"/>
            </a:spcBef>
            <a:spcAft>
              <a:spcPts val="0"/>
            </a:spcAft>
          </a:pPr>
          <a:r>
            <a:rPr lang="en-US" altLang="zh-CN" sz="2000" dirty="0">
              <a:latin typeface="黑体" panose="02010609060101010101" pitchFamily="49" charset="-122"/>
              <a:ea typeface="黑体" panose="02010609060101010101" pitchFamily="49" charset="-122"/>
              <a:cs typeface="黑体" panose="02010609060101010101" pitchFamily="49" charset="-122"/>
            </a:rPr>
            <a:t>2</a:t>
          </a:r>
          <a:r>
            <a:rPr lang="zh-CN" altLang="en-US" sz="2000" dirty="0">
              <a:latin typeface="黑体" panose="02010609060101010101" pitchFamily="49" charset="-122"/>
              <a:ea typeface="黑体" panose="02010609060101010101" pitchFamily="49" charset="-122"/>
              <a:cs typeface="黑体" panose="02010609060101010101" pitchFamily="49" charset="-122"/>
            </a:rPr>
            <a:t>节能措施</a:t>
          </a:r>
          <a:r>
            <a:rPr lang="zh-CN" altLang="en-US" sz="1800" dirty="0"/>
            <a:t/>
          </a:r>
          <a:endParaRPr lang="zh-CN" altLang="en-US" sz="1800" dirty="0"/>
        </a:p>
      </dgm:t>
    </dgm:pt>
    <dgm:pt modelId="{B3608236-07B8-4A14-93B0-65EE5D08E881}" cxnId="{CA436A22-BAFC-4946-A920-5EA7DB12B66D}" type="parTrans">
      <dgm:prSet/>
      <dgm:spPr/>
    </dgm:pt>
    <dgm:pt modelId="{2C737BA4-32F8-427D-9794-2FFC75367DAB}" cxnId="{CA436A22-BAFC-4946-A920-5EA7DB12B66D}" type="sibTrans">
      <dgm:prSet/>
      <dgm:spPr/>
    </dgm:pt>
    <dgm:pt modelId="{ED688F20-F720-4F3A-ABB3-E518F6A8F184}">
      <dgm:prSet phldr="0" custT="1"/>
      <dgm:spPr/>
      <dgm:t>
        <a:bodyPr vert="horz" wrap="square"/>
        <a:p>
          <a:pPr eaLnBrk="1" fontAlgn="auto" latinLnBrk="0" hangingPunct="1">
            <a:lnSpc>
              <a:spcPct val="125000"/>
            </a:lnSpc>
            <a:spcBef>
              <a:spcPct val="0"/>
            </a:spcBef>
            <a:spcAft>
              <a:spcPts val="0"/>
            </a:spcAft>
          </a:pPr>
          <a:r>
            <a:rPr lang="zh-CN" altLang="en-US" sz="1600" dirty="0" smtClean="0"/>
            <a:t>节能技术措施</a:t>
          </a:r>
          <a:r>
            <a:rPr lang="zh-CN" altLang="en-US" sz="1600" dirty="0"/>
            <a:t/>
          </a:r>
          <a:endParaRPr lang="zh-CN" altLang="en-US" sz="1600" dirty="0"/>
        </a:p>
      </dgm:t>
    </dgm:pt>
    <dgm:pt modelId="{D093915A-B8FC-4D8D-A458-A33515F2C950}" cxnId="{220C7C81-AB43-4927-99E1-9418D33766C2}" type="parTrans">
      <dgm:prSet/>
      <dgm:spPr/>
    </dgm:pt>
    <dgm:pt modelId="{073E33A2-1E8D-4699-A175-5E09F655652C}" cxnId="{220C7C81-AB43-4927-99E1-9418D33766C2}" type="sibTrans">
      <dgm:prSet/>
      <dgm:spPr/>
    </dgm:pt>
    <dgm:pt modelId="{9DAC9E34-2F80-46B2-B065-D790DFAEB285}">
      <dgm:prSet phldr="0" custT="1"/>
      <dgm:spPr/>
      <dgm:t>
        <a:bodyPr vert="horz" wrap="square"/>
        <a:p>
          <a:pPr eaLnBrk="1" fontAlgn="auto" latinLnBrk="0" hangingPunct="1">
            <a:lnSpc>
              <a:spcPct val="125000"/>
            </a:lnSpc>
            <a:spcBef>
              <a:spcPct val="0"/>
            </a:spcBef>
            <a:spcAft>
              <a:spcPts val="0"/>
            </a:spcAft>
          </a:pPr>
          <a:r>
            <a:rPr lang="zh-CN" altLang="en-US" sz="1600" dirty="0" smtClean="0"/>
            <a:t>节能管理机制</a:t>
          </a:r>
          <a:r>
            <a:rPr lang="zh-CN" altLang="en-US" sz="1800" dirty="0" smtClean="0"/>
            <a:t/>
          </a:r>
          <a:endParaRPr lang="zh-CN" altLang="en-US" sz="1800" dirty="0" smtClean="0"/>
        </a:p>
      </dgm:t>
    </dgm:pt>
    <dgm:pt modelId="{CBE8009D-FB5D-42AE-8563-7459F5A376DC}" cxnId="{0F2F38FD-BE69-4D0E-AE4D-FB8A4A992035}" type="parTrans">
      <dgm:prSet/>
      <dgm:spPr/>
    </dgm:pt>
    <dgm:pt modelId="{9442CDD2-83AC-4FDB-8B86-CB71591EFFCF}" cxnId="{0F2F38FD-BE69-4D0E-AE4D-FB8A4A992035}" type="sibTrans">
      <dgm:prSet/>
      <dgm:spPr/>
    </dgm:pt>
    <dgm:pt modelId="{C01A9426-FE8A-4DBF-9869-9AF65E3EEAD9}">
      <dgm:prSet phldr="0" custT="1"/>
      <dgm:spPr/>
      <dgm:t>
        <a:bodyPr vert="horz" wrap="square"/>
        <a:p>
          <a:pPr eaLnBrk="1" fontAlgn="auto" latinLnBrk="0" hangingPunct="1">
            <a:lnSpc>
              <a:spcPct val="125000"/>
            </a:lnSpc>
            <a:spcBef>
              <a:spcPct val="0"/>
            </a:spcBef>
            <a:spcAft>
              <a:spcPts val="0"/>
            </a:spcAft>
          </a:pPr>
          <a:r>
            <a:rPr lang="en-US" altLang="zh-CN" sz="2000" dirty="0">
              <a:latin typeface="黑体" panose="02010609060101010101" pitchFamily="49" charset="-122"/>
              <a:ea typeface="黑体" panose="02010609060101010101" pitchFamily="49" charset="-122"/>
              <a:cs typeface="黑体" panose="02010609060101010101" pitchFamily="49" charset="-122"/>
            </a:rPr>
            <a:t>3</a:t>
          </a:r>
          <a:r>
            <a:rPr lang="zh-CN" altLang="en-US" sz="2000" dirty="0">
              <a:latin typeface="黑体" panose="02010609060101010101" pitchFamily="49" charset="-122"/>
              <a:ea typeface="黑体" panose="02010609060101010101" pitchFamily="49" charset="-122"/>
              <a:cs typeface="黑体" panose="02010609060101010101" pitchFamily="49" charset="-122"/>
            </a:rPr>
            <a:t>能源消费核算及能效水平评价</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
          </a:r>
          <a:endParaRPr lang="zh-CN" altLang="en-US" sz="2000" dirty="0" smtClean="0">
            <a:latin typeface="黑体" panose="02010609060101010101" pitchFamily="49" charset="-122"/>
            <a:ea typeface="黑体" panose="02010609060101010101" pitchFamily="49" charset="-122"/>
            <a:cs typeface="黑体" panose="02010609060101010101" pitchFamily="49" charset="-122"/>
          </a:endParaRPr>
        </a:p>
      </dgm:t>
    </dgm:pt>
    <dgm:pt modelId="{CD4D34F8-5B0B-47FD-95B7-B309B8D19188}" cxnId="{CC117138-547E-469C-8072-A2B384711A20}" type="parTrans">
      <dgm:prSet/>
      <dgm:spPr/>
    </dgm:pt>
    <dgm:pt modelId="{ADCE1860-62B9-4804-A552-131B12F21F28}" cxnId="{CC117138-547E-469C-8072-A2B384711A20}" type="sibTrans">
      <dgm:prSet/>
      <dgm:spPr/>
    </dgm:pt>
    <dgm:pt modelId="{A43E446F-39AD-4613-9949-9D29F135D738}">
      <dgm:prSet phldr="0" custT="1"/>
      <dgm:spPr/>
      <dgm:t>
        <a:bodyPr vert="horz" wrap="square"/>
        <a:p>
          <a:pPr eaLnBrk="1" fontAlgn="auto" latinLnBrk="0" hangingPunct="1">
            <a:lnSpc>
              <a:spcPct val="125000"/>
            </a:lnSpc>
            <a:spcBef>
              <a:spcPct val="0"/>
            </a:spcBef>
            <a:spcAft>
              <a:spcPts val="0"/>
            </a:spcAft>
          </a:pPr>
          <a:r>
            <a:rPr lang="en-US" altLang="zh-CN" sz="2000" dirty="0">
              <a:latin typeface="黑体" panose="02010609060101010101" pitchFamily="49" charset="-122"/>
              <a:ea typeface="黑体" panose="02010609060101010101" pitchFamily="49" charset="-122"/>
              <a:cs typeface="黑体" panose="02010609060101010101" pitchFamily="49" charset="-122"/>
            </a:rPr>
            <a:t>4</a:t>
          </a:r>
          <a:r>
            <a:rPr lang="zh-CN" altLang="en-US" sz="2000" dirty="0">
              <a:latin typeface="黑体" panose="02010609060101010101" pitchFamily="49" charset="-122"/>
              <a:ea typeface="黑体" panose="02010609060101010101" pitchFamily="49" charset="-122"/>
              <a:cs typeface="黑体" panose="02010609060101010101" pitchFamily="49" charset="-122"/>
            </a:rPr>
            <a:t>能源消费影响分析</a:t>
          </a:r>
          <a:r>
            <a:rPr lang="zh-CN" altLang="en-US" sz="2000" dirty="0">
              <a:latin typeface="黑体" panose="02010609060101010101" pitchFamily="49" charset="-122"/>
              <a:ea typeface="黑体" panose="02010609060101010101" pitchFamily="49" charset="-122"/>
              <a:cs typeface="黑体" panose="02010609060101010101" pitchFamily="49" charset="-122"/>
            </a:rPr>
            <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dgm:t>
    </dgm:pt>
    <dgm:pt modelId="{89174B23-BD65-40C0-A0F6-C8734E1B99B9}" cxnId="{0C5F8E11-8B6D-4ECB-831E-AE46DC9DEA60}" type="parTrans">
      <dgm:prSet/>
      <dgm:spPr/>
    </dgm:pt>
    <dgm:pt modelId="{0B0B55B3-2086-4A07-A254-DF9ED6414983}" cxnId="{0C5F8E11-8B6D-4ECB-831E-AE46DC9DEA60}" type="sibTrans">
      <dgm:prSet/>
      <dgm:spPr/>
    </dgm:pt>
    <dgm:pt modelId="{EB6AC4AE-9813-4564-AD43-C80010937E73}" type="pres">
      <dgm:prSet presAssocID="{9A884496-645C-4124-92B3-EC3B906297DC}" presName="linear" presStyleCnt="0">
        <dgm:presLayoutVars>
          <dgm:animLvl val="lvl"/>
          <dgm:resizeHandles val="exact"/>
        </dgm:presLayoutVars>
      </dgm:prSet>
      <dgm:spPr/>
      <dgm:t>
        <a:bodyPr/>
        <a:lstStyle/>
        <a:p>
          <a:endParaRPr lang="zh-CN" altLang="en-US"/>
        </a:p>
      </dgm:t>
    </dgm:pt>
    <dgm:pt modelId="{1A4B76D6-8748-4384-BB61-C6F68C5A676B}" type="pres">
      <dgm:prSet presAssocID="{F3240314-C5FB-4041-84EB-15ADE255DF75}" presName="parentText" presStyleLbl="node1" presStyleIdx="0" presStyleCnt="1" custScaleY="141999">
        <dgm:presLayoutVars>
          <dgm:chMax val="0"/>
          <dgm:bulletEnabled val="1"/>
        </dgm:presLayoutVars>
      </dgm:prSet>
      <dgm:spPr/>
      <dgm:t>
        <a:bodyPr/>
        <a:lstStyle/>
        <a:p>
          <a:endParaRPr lang="zh-CN" altLang="en-US"/>
        </a:p>
      </dgm:t>
    </dgm:pt>
    <dgm:pt modelId="{8E4AADCB-9A61-4ADF-9336-DFFB4D3B71E2}" type="pres">
      <dgm:prSet presAssocID="{F3240314-C5FB-4041-84EB-15ADE255DF75}" presName="childText" presStyleLbl="revTx" presStyleIdx="0" presStyleCnt="1">
        <dgm:presLayoutVars>
          <dgm:bulletEnabled val="1"/>
        </dgm:presLayoutVars>
      </dgm:prSet>
      <dgm:spPr/>
      <dgm:t>
        <a:bodyPr/>
        <a:lstStyle/>
        <a:p>
          <a:endParaRPr lang="zh-CN" altLang="en-US"/>
        </a:p>
      </dgm:t>
    </dgm:pt>
  </dgm:ptLst>
  <dgm:cxnLst>
    <dgm:cxn modelId="{39937D70-2D65-4A42-A098-153AC190BF26}" srcId="{9A884496-645C-4124-92B3-EC3B906297DC}" destId="{F3240314-C5FB-4041-84EB-15ADE255DF75}" srcOrd="0" destOrd="0" parTransId="{6C1F47CB-4AD2-47D3-843F-9FF502965A61}" sibTransId="{F01E8634-0AF2-478E-9E78-AF55FBF3EB23}"/>
    <dgm:cxn modelId="{D032E191-96BD-4F85-BCA6-4EA22AB9EA4C}" srcId="{F3240314-C5FB-4041-84EB-15ADE255DF75}" destId="{01D99B3A-4A20-4540-B1C6-3E425A982513}" srcOrd="0" destOrd="0" parTransId="{5AEA0633-7B5C-4A5F-BAA5-3D3EFE3B7671}" sibTransId="{538EA890-173E-4FF8-BFED-E756C8E66BB0}"/>
    <dgm:cxn modelId="{F17DB687-4AD7-4C4B-B455-C9DE1F7970CE}" srcId="{F3240314-C5FB-4041-84EB-15ADE255DF75}" destId="{26F4A9AB-D206-41FB-9787-7CB753973766}" srcOrd="1" destOrd="0" parTransId="{48D18E3C-47BF-4E06-B9E8-B886B687DC4B}" sibTransId="{CCED5961-5754-46ED-937C-A554AC5A4DD3}"/>
    <dgm:cxn modelId="{7F8F615D-C0C9-44AC-960E-541C06F77A2C}" srcId="{F3240314-C5FB-4041-84EB-15ADE255DF75}" destId="{F34180D7-727C-4367-8904-B36045989FBA}" srcOrd="2" destOrd="0" parTransId="{1940217F-0BD8-40EF-9BB2-D4ACD556F223}" sibTransId="{D0E70046-EB79-48C1-B861-BC1E4F96ECF7}"/>
    <dgm:cxn modelId="{FE8DC331-DCD5-49FC-A5BF-7250F4737369}" srcId="{F3240314-C5FB-4041-84EB-15ADE255DF75}" destId="{BD2DE1A8-59C5-4E84-983F-62F8D720141C}" srcOrd="3" destOrd="0" parTransId="{8B7B6431-0348-4E9B-A7BC-22E5CCD1E7CD}" sibTransId="{200A08EE-DF18-4D3B-9AB6-97C6E922757D}"/>
    <dgm:cxn modelId="{FCEF8BB5-9A63-42B3-8E47-4128FE049E19}" srcId="{F3240314-C5FB-4041-84EB-15ADE255DF75}" destId="{7C838019-D27A-423F-A6BB-02BB5867391E}" srcOrd="4" destOrd="0" parTransId="{E347EB40-DC92-44E5-B18A-7F6BA3B9A41C}" sibTransId="{BA5E533C-E3D9-46FE-A33F-F8B2FA853239}"/>
    <dgm:cxn modelId="{D441C7CA-8491-47F1-B82F-465A5562A221}" srcId="{F3240314-C5FB-4041-84EB-15ADE255DF75}" destId="{99286BA1-2F8A-4CE4-B343-F6E0C69107C0}" srcOrd="5" destOrd="0" parTransId="{6A880915-1A8E-4E91-B88D-AFE27FFFC040}" sibTransId="{239F8F82-9C7F-4DC8-BDB4-5866F5BC032B}"/>
    <dgm:cxn modelId="{97E3EFB4-8EB8-4F75-BF4A-7AB969512C26}" srcId="{F3240314-C5FB-4041-84EB-15ADE255DF75}" destId="{ACA86211-5C4F-42AF-B819-45EFDB3EF011}" srcOrd="6" destOrd="0" parTransId="{9FCEED79-F22E-40B1-8627-C8EC868D1605}" sibTransId="{9A066CBF-C548-4241-86B1-0FBA973CCE6D}"/>
    <dgm:cxn modelId="{CA436A22-BAFC-4946-A920-5EA7DB12B66D}" srcId="{F3240314-C5FB-4041-84EB-15ADE255DF75}" destId="{A936CCEF-FAF8-48EF-86F5-6691E1920780}" srcOrd="7" destOrd="0" parTransId="{B3608236-07B8-4A14-93B0-65EE5D08E881}" sibTransId="{2C737BA4-32F8-427D-9794-2FFC75367DAB}"/>
    <dgm:cxn modelId="{220C7C81-AB43-4927-99E1-9418D33766C2}" srcId="{F3240314-C5FB-4041-84EB-15ADE255DF75}" destId="{ED688F20-F720-4F3A-ABB3-E518F6A8F184}" srcOrd="8" destOrd="0" parTransId="{D093915A-B8FC-4D8D-A458-A33515F2C950}" sibTransId="{073E33A2-1E8D-4699-A175-5E09F655652C}"/>
    <dgm:cxn modelId="{0F2F38FD-BE69-4D0E-AE4D-FB8A4A992035}" srcId="{F3240314-C5FB-4041-84EB-15ADE255DF75}" destId="{9DAC9E34-2F80-46B2-B065-D790DFAEB285}" srcOrd="9" destOrd="0" parTransId="{CBE8009D-FB5D-42AE-8563-7459F5A376DC}" sibTransId="{9442CDD2-83AC-4FDB-8B86-CB71591EFFCF}"/>
    <dgm:cxn modelId="{CC117138-547E-469C-8072-A2B384711A20}" srcId="{F3240314-C5FB-4041-84EB-15ADE255DF75}" destId="{C01A9426-FE8A-4DBF-9869-9AF65E3EEAD9}" srcOrd="10" destOrd="0" parTransId="{CD4D34F8-5B0B-47FD-95B7-B309B8D19188}" sibTransId="{ADCE1860-62B9-4804-A552-131B12F21F28}"/>
    <dgm:cxn modelId="{0C5F8E11-8B6D-4ECB-831E-AE46DC9DEA60}" srcId="{F3240314-C5FB-4041-84EB-15ADE255DF75}" destId="{A43E446F-39AD-4613-9949-9D29F135D738}" srcOrd="11" destOrd="0" parTransId="{89174B23-BD65-40C0-A0F6-C8734E1B99B9}" sibTransId="{0B0B55B3-2086-4A07-A254-DF9ED6414983}"/>
    <dgm:cxn modelId="{F445D792-D2A0-4F7D-822E-1A0C15C02B95}" type="presOf" srcId="{9A884496-645C-4124-92B3-EC3B906297DC}" destId="{EB6AC4AE-9813-4564-AD43-C80010937E73}" srcOrd="0" destOrd="0" presId="urn:microsoft.com/office/officeart/2005/8/layout/vList2"/>
    <dgm:cxn modelId="{5974E1B1-BE60-4AD6-8288-D0D7623B9405}" type="presParOf" srcId="{EB6AC4AE-9813-4564-AD43-C80010937E73}" destId="{1A4B76D6-8748-4384-BB61-C6F68C5A676B}" srcOrd="0" destOrd="0" presId="urn:microsoft.com/office/officeart/2005/8/layout/vList2"/>
    <dgm:cxn modelId="{C8BF90E8-1A0C-4ABC-B6C6-2F11527266EA}" type="presOf" srcId="{F3240314-C5FB-4041-84EB-15ADE255DF75}" destId="{1A4B76D6-8748-4384-BB61-C6F68C5A676B}" srcOrd="0" destOrd="0" presId="urn:microsoft.com/office/officeart/2005/8/layout/vList2"/>
    <dgm:cxn modelId="{8417C920-A009-48AC-8AD4-D8B328032C18}" type="presParOf" srcId="{EB6AC4AE-9813-4564-AD43-C80010937E73}" destId="{8E4AADCB-9A61-4ADF-9336-DFFB4D3B71E2}" srcOrd="1" destOrd="0" presId="urn:microsoft.com/office/officeart/2005/8/layout/vList2"/>
    <dgm:cxn modelId="{B8F9A628-9B90-4626-9142-A3281361B72E}" type="presOf" srcId="{01D99B3A-4A20-4540-B1C6-3E425A982513}" destId="{8E4AADCB-9A61-4ADF-9336-DFFB4D3B71E2}" srcOrd="0" destOrd="0" presId="urn:microsoft.com/office/officeart/2005/8/layout/vList2"/>
    <dgm:cxn modelId="{CDC05AA5-5491-4DA9-9783-A644E35A0965}" type="presOf" srcId="{26F4A9AB-D206-41FB-9787-7CB753973766}" destId="{8E4AADCB-9A61-4ADF-9336-DFFB4D3B71E2}" srcOrd="0" destOrd="1" presId="urn:microsoft.com/office/officeart/2005/8/layout/vList2"/>
    <dgm:cxn modelId="{37626E6F-BB33-4D61-93EA-B135944E59E7}" type="presOf" srcId="{F34180D7-727C-4367-8904-B36045989FBA}" destId="{8E4AADCB-9A61-4ADF-9336-DFFB4D3B71E2}" srcOrd="0" destOrd="2" presId="urn:microsoft.com/office/officeart/2005/8/layout/vList2"/>
    <dgm:cxn modelId="{7172467E-E5C1-4BA0-83D5-F291CD706771}" type="presOf" srcId="{BD2DE1A8-59C5-4E84-983F-62F8D720141C}" destId="{8E4AADCB-9A61-4ADF-9336-DFFB4D3B71E2}" srcOrd="0" destOrd="3" presId="urn:microsoft.com/office/officeart/2005/8/layout/vList2"/>
    <dgm:cxn modelId="{939D5C8F-CA91-4694-852C-4EAC5E7184F7}" type="presOf" srcId="{7C838019-D27A-423F-A6BB-02BB5867391E}" destId="{8E4AADCB-9A61-4ADF-9336-DFFB4D3B71E2}" srcOrd="0" destOrd="4" presId="urn:microsoft.com/office/officeart/2005/8/layout/vList2"/>
    <dgm:cxn modelId="{7023AE6F-1009-41A8-AFA6-DF2DECC45FF0}" type="presOf" srcId="{99286BA1-2F8A-4CE4-B343-F6E0C69107C0}" destId="{8E4AADCB-9A61-4ADF-9336-DFFB4D3B71E2}" srcOrd="0" destOrd="5" presId="urn:microsoft.com/office/officeart/2005/8/layout/vList2"/>
    <dgm:cxn modelId="{80547D55-AE08-47C8-A673-8F24FD09B7E8}" type="presOf" srcId="{ACA86211-5C4F-42AF-B819-45EFDB3EF011}" destId="{8E4AADCB-9A61-4ADF-9336-DFFB4D3B71E2}" srcOrd="0" destOrd="6" presId="urn:microsoft.com/office/officeart/2005/8/layout/vList2"/>
    <dgm:cxn modelId="{288984F5-A606-422B-9B77-43991FBA5942}" type="presOf" srcId="{A936CCEF-FAF8-48EF-86F5-6691E1920780}" destId="{8E4AADCB-9A61-4ADF-9336-DFFB4D3B71E2}" srcOrd="0" destOrd="7" presId="urn:microsoft.com/office/officeart/2005/8/layout/vList2"/>
    <dgm:cxn modelId="{E15CD1CF-F445-4B3C-B916-462E4316918C}" type="presOf" srcId="{ED688F20-F720-4F3A-ABB3-E518F6A8F184}" destId="{8E4AADCB-9A61-4ADF-9336-DFFB4D3B71E2}" srcOrd="0" destOrd="8" presId="urn:microsoft.com/office/officeart/2005/8/layout/vList2"/>
    <dgm:cxn modelId="{3B7F3010-7284-4620-8291-71A7C167096C}" type="presOf" srcId="{9DAC9E34-2F80-46B2-B065-D790DFAEB285}" destId="{8E4AADCB-9A61-4ADF-9336-DFFB4D3B71E2}" srcOrd="0" destOrd="9" presId="urn:microsoft.com/office/officeart/2005/8/layout/vList2"/>
    <dgm:cxn modelId="{0EF0B38C-A641-48EC-9979-5FCF75433CA9}" type="presOf" srcId="{C01A9426-FE8A-4DBF-9869-9AF65E3EEAD9}" destId="{8E4AADCB-9A61-4ADF-9336-DFFB4D3B71E2}" srcOrd="0" destOrd="10" presId="urn:microsoft.com/office/officeart/2005/8/layout/vList2"/>
    <dgm:cxn modelId="{5162760C-CD87-48A4-83B8-08A9EE5C9F73}" type="presOf" srcId="{A43E446F-39AD-4613-9949-9D29F135D738}" destId="{8E4AADCB-9A61-4ADF-9336-DFFB4D3B71E2}" srcOrd="0" destOrd="11"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884496-645C-4124-92B3-EC3B906297DC}" type="doc">
      <dgm:prSet loTypeId="urn:microsoft.com/office/officeart/2005/8/layout/vList2" loCatId="list" qsTypeId="urn:microsoft.com/office/officeart/2005/8/quickstyle/simple1" qsCatId="simple" csTypeId="urn:microsoft.com/office/officeart/2005/8/colors/accent3_2" csCatId="colorful" phldr="1"/>
      <dgm:spPr/>
      <dgm:t>
        <a:bodyPr/>
        <a:lstStyle/>
        <a:p>
          <a:endParaRPr lang="zh-CN" altLang="en-US"/>
        </a:p>
      </dgm:t>
    </dgm:pt>
    <dgm:pt modelId="{F3240314-C5FB-4041-84EB-15ADE255DF75}">
      <dgm:prSet phldrT="[文本]" phldr="0" custT="1"/>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a:lnSpc>
              <a:spcPct val="100000"/>
            </a:lnSpc>
            <a:spcBef>
              <a:spcPct val="0"/>
            </a:spcBef>
            <a:spcAft>
              <a:spcPct val="35000"/>
            </a:spcAft>
          </a:pPr>
          <a:r>
            <a:rPr lang="zh-CN" altLang="en-US" sz="2400" dirty="0"/>
            <a:t>通用文本格式</a:t>
          </a:r>
          <a:endParaRPr lang="zh-CN" altLang="en-US" sz="2400" dirty="0"/>
        </a:p>
      </dgm:t>
    </dgm:pt>
    <dgm:pt modelId="{6C1F47CB-4AD2-47D3-843F-9FF502965A61}" cxnId="{B724CCAB-B38B-4986-BBB4-2F75A47D5498}" type="parTrans">
      <dgm:prSet/>
      <dgm:spPr/>
      <dgm:t>
        <a:bodyPr/>
        <a:lstStyle/>
        <a:p>
          <a:endParaRPr lang="zh-CN" altLang="en-US"/>
        </a:p>
      </dgm:t>
    </dgm:pt>
    <dgm:pt modelId="{F01E8634-0AF2-478E-9E78-AF55FBF3EB23}" cxnId="{B724CCAB-B38B-4986-BBB4-2F75A47D5498}" type="sibTrans">
      <dgm:prSet/>
      <dgm:spPr/>
      <dgm:t>
        <a:bodyPr/>
        <a:lstStyle/>
        <a:p>
          <a:endParaRPr lang="zh-CN" altLang="en-US"/>
        </a:p>
      </dgm:t>
    </dgm:pt>
    <dgm:pt modelId="{01D99B3A-4A20-4540-B1C6-3E425A982513}">
      <dgm:prSet phldrT="[文本]" phldr="0" custT="1"/>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eaLnBrk="1" fontAlgn="auto" latinLnBrk="0" hangingPunct="1">
            <a:lnSpc>
              <a:spcPct val="125000"/>
            </a:lnSpc>
            <a:spcBef>
              <a:spcPct val="0"/>
            </a:spcBef>
            <a:spcAft>
              <a:spcPts val="0"/>
            </a:spcAft>
          </a:pPr>
          <a:r>
            <a:rPr lang="zh-CN" altLang="en-US" sz="2000" dirty="0">
              <a:latin typeface="黑体" panose="02010609060101010101" pitchFamily="49" charset="-122"/>
              <a:ea typeface="黑体" panose="02010609060101010101" pitchFamily="49" charset="-122"/>
              <a:cs typeface="黑体" panose="02010609060101010101" pitchFamily="49" charset="-122"/>
            </a:rPr>
            <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dgm:t>
    </dgm:pt>
    <dgm:pt modelId="{5AEA0633-7B5C-4A5F-BAA5-3D3EFE3B7671}" cxnId="{A0C1CE77-E7FD-47B4-9546-8DB3DF98D4B2}" type="parTrans">
      <dgm:prSet/>
      <dgm:spPr/>
      <dgm:t>
        <a:bodyPr/>
        <a:lstStyle/>
        <a:p>
          <a:endParaRPr lang="zh-CN" altLang="en-US"/>
        </a:p>
      </dgm:t>
    </dgm:pt>
    <dgm:pt modelId="{538EA890-173E-4FF8-BFED-E756C8E66BB0}" cxnId="{A0C1CE77-E7FD-47B4-9546-8DB3DF98D4B2}" type="sibTrans">
      <dgm:prSet/>
      <dgm:spPr/>
      <dgm:t>
        <a:bodyPr/>
        <a:lstStyle/>
        <a:p>
          <a:endParaRPr lang="zh-CN" altLang="en-US"/>
        </a:p>
      </dgm:t>
    </dgm:pt>
    <dgm:pt modelId="{EB6AC4AE-9813-4564-AD43-C80010937E73}" type="pres">
      <dgm:prSet presAssocID="{9A884496-645C-4124-92B3-EC3B906297DC}" presName="linear" presStyleCnt="0">
        <dgm:presLayoutVars>
          <dgm:animLvl val="lvl"/>
          <dgm:resizeHandles val="exact"/>
        </dgm:presLayoutVars>
      </dgm:prSet>
      <dgm:spPr/>
      <dgm:t>
        <a:bodyPr/>
        <a:lstStyle/>
        <a:p>
          <a:endParaRPr lang="zh-CN" altLang="en-US"/>
        </a:p>
      </dgm:t>
    </dgm:pt>
    <dgm:pt modelId="{1A4B76D6-8748-4384-BB61-C6F68C5A676B}" type="pres">
      <dgm:prSet presAssocID="{F3240314-C5FB-4041-84EB-15ADE255DF75}" presName="parentText" presStyleLbl="node1" presStyleIdx="0" presStyleCnt="1" custScaleY="141999">
        <dgm:presLayoutVars>
          <dgm:chMax val="0"/>
          <dgm:bulletEnabled val="1"/>
        </dgm:presLayoutVars>
      </dgm:prSet>
      <dgm:spPr/>
      <dgm:t>
        <a:bodyPr/>
        <a:lstStyle/>
        <a:p>
          <a:endParaRPr lang="zh-CN" altLang="en-US"/>
        </a:p>
      </dgm:t>
    </dgm:pt>
    <dgm:pt modelId="{8E4AADCB-9A61-4ADF-9336-DFFB4D3B71E2}" type="pres">
      <dgm:prSet presAssocID="{F3240314-C5FB-4041-84EB-15ADE255DF75}" presName="childText" presStyleLbl="revTx" presStyleIdx="0" presStyleCnt="1">
        <dgm:presLayoutVars>
          <dgm:bulletEnabled val="1"/>
        </dgm:presLayoutVars>
      </dgm:prSet>
      <dgm:spPr/>
      <dgm:t>
        <a:bodyPr/>
        <a:lstStyle/>
        <a:p>
          <a:endParaRPr lang="zh-CN" altLang="en-US"/>
        </a:p>
      </dgm:t>
    </dgm:pt>
  </dgm:ptLst>
  <dgm:cxnLst>
    <dgm:cxn modelId="{B724CCAB-B38B-4986-BBB4-2F75A47D5498}" srcId="{9A884496-645C-4124-92B3-EC3B906297DC}" destId="{F3240314-C5FB-4041-84EB-15ADE255DF75}" srcOrd="0" destOrd="0" parTransId="{6C1F47CB-4AD2-47D3-843F-9FF502965A61}" sibTransId="{F01E8634-0AF2-478E-9E78-AF55FBF3EB23}"/>
    <dgm:cxn modelId="{A0C1CE77-E7FD-47B4-9546-8DB3DF98D4B2}" srcId="{F3240314-C5FB-4041-84EB-15ADE255DF75}" destId="{01D99B3A-4A20-4540-B1C6-3E425A982513}" srcOrd="0" destOrd="0" parTransId="{5AEA0633-7B5C-4A5F-BAA5-3D3EFE3B7671}" sibTransId="{538EA890-173E-4FF8-BFED-E756C8E66BB0}"/>
    <dgm:cxn modelId="{5F9C8E1B-0C19-4D42-8C10-45BB219A9C0C}" type="presOf" srcId="{9A884496-645C-4124-92B3-EC3B906297DC}" destId="{EB6AC4AE-9813-4564-AD43-C80010937E73}" srcOrd="0" destOrd="0" presId="urn:microsoft.com/office/officeart/2005/8/layout/vList2"/>
    <dgm:cxn modelId="{9B25C31D-3498-4A89-B0CA-277B65AC1E77}" type="presParOf" srcId="{EB6AC4AE-9813-4564-AD43-C80010937E73}" destId="{1A4B76D6-8748-4384-BB61-C6F68C5A676B}" srcOrd="0" destOrd="0" presId="urn:microsoft.com/office/officeart/2005/8/layout/vList2"/>
    <dgm:cxn modelId="{1FB0797B-4EB6-4D8A-92E7-09ECC2BE45A7}" type="presOf" srcId="{F3240314-C5FB-4041-84EB-15ADE255DF75}" destId="{1A4B76D6-8748-4384-BB61-C6F68C5A676B}" srcOrd="0" destOrd="0" presId="urn:microsoft.com/office/officeart/2005/8/layout/vList2"/>
    <dgm:cxn modelId="{8A2FABC5-D108-48E6-B302-754F53B42C74}" type="presParOf" srcId="{EB6AC4AE-9813-4564-AD43-C80010937E73}" destId="{8E4AADCB-9A61-4ADF-9336-DFFB4D3B71E2}" srcOrd="1" destOrd="0" presId="urn:microsoft.com/office/officeart/2005/8/layout/vList2"/>
    <dgm:cxn modelId="{6E567234-2A9C-40FC-8638-D965EF70334C}" type="presOf" srcId="{01D99B3A-4A20-4540-B1C6-3E425A982513}" destId="{8E4AADCB-9A61-4ADF-9336-DFFB4D3B71E2}"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F7D925-1FCA-4C63-AEB7-4FA2B9A158F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70ADF4F5-47CB-4AA6-BD04-719258B0DF64}">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2000" dirty="0" smtClean="0">
              <a:latin typeface="方正小标宋简体" panose="03000509000000000000" pitchFamily="65" charset="-122"/>
              <a:ea typeface="方正小标宋简体" panose="03000509000000000000" pitchFamily="65" charset="-122"/>
            </a:rPr>
            <a:t>数据真实有效</a:t>
          </a:r>
          <a:endParaRPr lang="zh-CN" altLang="en-US" sz="2000" dirty="0">
            <a:latin typeface="方正小标宋简体" panose="03000509000000000000" pitchFamily="65" charset="-122"/>
            <a:ea typeface="方正小标宋简体" panose="03000509000000000000" pitchFamily="65" charset="-122"/>
          </a:endParaRPr>
        </a:p>
      </dgm:t>
    </dgm:pt>
    <dgm:pt modelId="{DF3BA192-9D06-4A33-8DFD-82D6796F4D8A}" cxnId="{EEE6386B-BC7E-4914-B49E-7D914678DFA2}" type="parTrans">
      <dgm:prSet/>
      <dgm:spPr/>
      <dgm:t>
        <a:bodyPr/>
        <a:lstStyle/>
        <a:p>
          <a:endParaRPr lang="zh-CN" altLang="en-US"/>
        </a:p>
      </dgm:t>
    </dgm:pt>
    <dgm:pt modelId="{FA9B887D-F475-43CB-969F-008781679F67}" cxnId="{EEE6386B-BC7E-4914-B49E-7D914678DFA2}" type="sibTrans">
      <dgm:prSet/>
      <dgm:spPr/>
      <dgm:t>
        <a:bodyPr/>
        <a:lstStyle/>
        <a:p>
          <a:endParaRPr lang="zh-CN" altLang="en-US"/>
        </a:p>
      </dgm:t>
    </dgm:pt>
    <dgm:pt modelId="{7DD039AD-8DB8-47BA-9D26-393E446A9E5F}">
      <dgm:prSet phldrT="[文本]" custT="1"/>
      <dgm:spPr>
        <a:ln>
          <a:solidFill>
            <a:srgbClr val="FF66CC"/>
          </a:solidFill>
        </a:ln>
      </dgm:spPr>
      <dgm:t>
        <a:bodyPr/>
        <a:lstStyle/>
        <a:p>
          <a:r>
            <a:rPr lang="zh-CN" altLang="en-US" sz="2000" dirty="0" smtClean="0">
              <a:latin typeface="仿宋_GB2312" panose="02010609030101010101" charset="-122"/>
              <a:ea typeface="仿宋_GB2312" panose="02010609030101010101" charset="-122"/>
            </a:rPr>
            <a:t>报告内容为项目</a:t>
          </a:r>
          <a:r>
            <a:rPr lang="zh-CN" altLang="en-US" sz="2000" dirty="0" smtClean="0">
              <a:solidFill>
                <a:srgbClr val="FF0000"/>
              </a:solidFill>
              <a:latin typeface="黑体" panose="02010609060101010101" pitchFamily="49" charset="-122"/>
              <a:ea typeface="黑体" panose="02010609060101010101" pitchFamily="49" charset="-122"/>
            </a:rPr>
            <a:t>实际建设内容</a:t>
          </a:r>
          <a:endParaRPr lang="zh-CN" altLang="en-US" sz="2000" dirty="0">
            <a:solidFill>
              <a:srgbClr val="FF0000"/>
            </a:solidFill>
            <a:latin typeface="黑体" panose="02010609060101010101" pitchFamily="49" charset="-122"/>
            <a:ea typeface="黑体" panose="02010609060101010101" pitchFamily="49" charset="-122"/>
          </a:endParaRPr>
        </a:p>
      </dgm:t>
    </dgm:pt>
    <dgm:pt modelId="{6AFBC361-DC94-4DB8-84F0-F29A7256101D}" cxnId="{3936B172-7C58-4883-A4A2-1D2EDFBAEE57}" type="parTrans">
      <dgm:prSet/>
      <dgm:spPr>
        <a:ln>
          <a:solidFill>
            <a:srgbClr val="FF66CC"/>
          </a:solidFill>
        </a:ln>
      </dgm:spPr>
      <dgm:t>
        <a:bodyPr/>
        <a:lstStyle/>
        <a:p>
          <a:endParaRPr lang="zh-CN" altLang="en-US"/>
        </a:p>
      </dgm:t>
    </dgm:pt>
    <dgm:pt modelId="{00FF8457-34B3-4F4C-8300-149A310B8D02}" cxnId="{3936B172-7C58-4883-A4A2-1D2EDFBAEE57}" type="sibTrans">
      <dgm:prSet/>
      <dgm:spPr/>
      <dgm:t>
        <a:bodyPr/>
        <a:lstStyle/>
        <a:p>
          <a:endParaRPr lang="zh-CN" altLang="en-US"/>
        </a:p>
      </dgm:t>
    </dgm:pt>
    <dgm:pt modelId="{30A6F944-5DE9-4AB8-B0F1-B9F64A2C85EA}">
      <dgm:prSet phldrT="[文本]" custT="1"/>
      <dgm:spPr>
        <a:ln>
          <a:solidFill>
            <a:srgbClr val="FF66CC"/>
          </a:solidFill>
        </a:ln>
      </dgm:spPr>
      <dgm:t>
        <a:bodyPr/>
        <a:lstStyle/>
        <a:p>
          <a:r>
            <a:rPr lang="zh-CN" altLang="en-US" sz="2000" dirty="0" smtClean="0">
              <a:latin typeface="仿宋_GB2312" panose="02010609030101010101" charset="-122"/>
              <a:ea typeface="仿宋_GB2312" panose="02010609030101010101" charset="-122"/>
            </a:rPr>
            <a:t>依据的资料文件应为</a:t>
          </a:r>
          <a:r>
            <a:rPr lang="zh-CN" altLang="en-US" sz="2000" dirty="0" smtClean="0">
              <a:solidFill>
                <a:srgbClr val="FF0000"/>
              </a:solidFill>
              <a:latin typeface="黑体" panose="02010609060101010101" pitchFamily="49" charset="-122"/>
              <a:ea typeface="黑体" panose="02010609060101010101" pitchFamily="49" charset="-122"/>
            </a:rPr>
            <a:t>有效</a:t>
          </a:r>
          <a:r>
            <a:rPr lang="zh-CN" altLang="en-US" sz="2000" dirty="0" smtClean="0">
              <a:latin typeface="仿宋_GB2312" panose="02010609030101010101" charset="-122"/>
              <a:ea typeface="仿宋_GB2312" panose="02010609030101010101" charset="-122"/>
            </a:rPr>
            <a:t>文件</a:t>
          </a:r>
          <a:endParaRPr lang="zh-CN" altLang="en-US" sz="2000" dirty="0">
            <a:latin typeface="仿宋_GB2312" panose="02010609030101010101" charset="-122"/>
            <a:ea typeface="仿宋_GB2312" panose="02010609030101010101" charset="-122"/>
          </a:endParaRPr>
        </a:p>
      </dgm:t>
    </dgm:pt>
    <dgm:pt modelId="{BEDF222F-0A5B-45C8-9DC7-33BAB5494933}" cxnId="{88A2AFF0-9A2A-4E4D-B980-461E4E7BF7D4}" type="parTrans">
      <dgm:prSet/>
      <dgm:spPr>
        <a:ln>
          <a:solidFill>
            <a:srgbClr val="FF66CC"/>
          </a:solidFill>
        </a:ln>
      </dgm:spPr>
      <dgm:t>
        <a:bodyPr/>
        <a:lstStyle/>
        <a:p>
          <a:endParaRPr lang="zh-CN" altLang="en-US"/>
        </a:p>
      </dgm:t>
    </dgm:pt>
    <dgm:pt modelId="{70A8496D-EC6D-484B-B86A-C36F8F70C42E}" cxnId="{88A2AFF0-9A2A-4E4D-B980-461E4E7BF7D4}" type="sibTrans">
      <dgm:prSet/>
      <dgm:spPr/>
      <dgm:t>
        <a:bodyPr/>
        <a:lstStyle/>
        <a:p>
          <a:endParaRPr lang="zh-CN" altLang="en-US"/>
        </a:p>
      </dgm:t>
    </dgm:pt>
    <dgm:pt modelId="{63E2C180-AFC2-40FA-B397-EE2FA49C0B37}">
      <dgm:prSet phldrT="[文本]" custT="1">
        <dgm:style>
          <a:lnRef idx="1">
            <a:schemeClr val="accent3"/>
          </a:lnRef>
          <a:fillRef idx="2">
            <a:schemeClr val="accent3"/>
          </a:fillRef>
          <a:effectRef idx="1">
            <a:schemeClr val="accent3"/>
          </a:effectRef>
          <a:fontRef idx="minor">
            <a:schemeClr val="dk1"/>
          </a:fontRef>
        </dgm:style>
      </dgm:prSet>
      <dgm:spPr/>
      <dgm:t>
        <a:bodyPr/>
        <a:lstStyle/>
        <a:p>
          <a:r>
            <a:rPr lang="zh-CN" altLang="en-US" sz="2000" dirty="0" smtClean="0">
              <a:latin typeface="方正小标宋简体" panose="03000509000000000000" pitchFamily="65" charset="-122"/>
              <a:ea typeface="方正小标宋简体" panose="03000509000000000000" pitchFamily="65" charset="-122"/>
            </a:rPr>
            <a:t>核算清晰准确</a:t>
          </a:r>
          <a:endParaRPr lang="zh-CN" altLang="en-US" sz="2000" dirty="0">
            <a:latin typeface="方正小标宋简体" panose="03000509000000000000" pitchFamily="65" charset="-122"/>
            <a:ea typeface="方正小标宋简体" panose="03000509000000000000" pitchFamily="65" charset="-122"/>
          </a:endParaRPr>
        </a:p>
      </dgm:t>
    </dgm:pt>
    <dgm:pt modelId="{FEA0D30E-8AF2-41D3-869C-BD42762C373A}" cxnId="{D4BD36F7-5C74-4405-8FFA-796475DFA517}" type="parTrans">
      <dgm:prSet/>
      <dgm:spPr/>
      <dgm:t>
        <a:bodyPr/>
        <a:lstStyle/>
        <a:p>
          <a:endParaRPr lang="zh-CN" altLang="en-US"/>
        </a:p>
      </dgm:t>
    </dgm:pt>
    <dgm:pt modelId="{36923D41-DFA7-47F9-B3A2-7F8D6C883FAE}" cxnId="{D4BD36F7-5C74-4405-8FFA-796475DFA517}" type="sibTrans">
      <dgm:prSet/>
      <dgm:spPr/>
      <dgm:t>
        <a:bodyPr/>
        <a:lstStyle/>
        <a:p>
          <a:endParaRPr lang="zh-CN" altLang="en-US"/>
        </a:p>
      </dgm:t>
    </dgm:pt>
    <dgm:pt modelId="{04D5D576-CDB3-4C9C-B7F8-15B685E83C58}">
      <dgm:prSet phldrT="[文本]" custT="1"/>
      <dgm:spPr>
        <a:ln>
          <a:solidFill>
            <a:srgbClr val="99FF99"/>
          </a:solidFill>
        </a:ln>
      </dgm:spPr>
      <dgm:t>
        <a:bodyPr/>
        <a:lstStyle/>
        <a:p>
          <a:r>
            <a:rPr lang="zh-CN" altLang="en-US" sz="2000" dirty="0" smtClean="0">
              <a:latin typeface="仿宋_GB2312" panose="02010609030101010101" charset="-122"/>
              <a:ea typeface="仿宋_GB2312" panose="02010609030101010101" charset="-122"/>
            </a:rPr>
            <a:t>主要数据核算</a:t>
          </a:r>
          <a:r>
            <a:rPr lang="zh-CN" altLang="en-US" sz="2000" dirty="0" smtClean="0">
              <a:solidFill>
                <a:srgbClr val="FF0000"/>
              </a:solidFill>
              <a:latin typeface="黑体" panose="02010609060101010101" pitchFamily="49" charset="-122"/>
              <a:ea typeface="黑体" panose="02010609060101010101" pitchFamily="49" charset="-122"/>
            </a:rPr>
            <a:t>过程清晰、结果准确</a:t>
          </a:r>
          <a:endParaRPr lang="zh-CN" altLang="en-US" sz="2000" dirty="0">
            <a:solidFill>
              <a:srgbClr val="FF0000"/>
            </a:solidFill>
            <a:latin typeface="黑体" panose="02010609060101010101" pitchFamily="49" charset="-122"/>
            <a:ea typeface="黑体" panose="02010609060101010101" pitchFamily="49" charset="-122"/>
          </a:endParaRPr>
        </a:p>
      </dgm:t>
    </dgm:pt>
    <dgm:pt modelId="{5EF0642B-090F-46C3-AE8F-D0DD8A542450}" cxnId="{C8198382-0742-408A-B642-644802F22B24}" type="parTrans">
      <dgm:prSet/>
      <dgm:spPr>
        <a:ln>
          <a:solidFill>
            <a:srgbClr val="99FF99"/>
          </a:solidFill>
        </a:ln>
      </dgm:spPr>
      <dgm:t>
        <a:bodyPr/>
        <a:lstStyle/>
        <a:p>
          <a:endParaRPr lang="zh-CN" altLang="en-US"/>
        </a:p>
      </dgm:t>
    </dgm:pt>
    <dgm:pt modelId="{696AF3E4-0E28-484D-87D4-FE6A492C94F3}" cxnId="{C8198382-0742-408A-B642-644802F22B24}" type="sibTrans">
      <dgm:prSet/>
      <dgm:spPr/>
      <dgm:t>
        <a:bodyPr/>
        <a:lstStyle/>
        <a:p>
          <a:endParaRPr lang="zh-CN" altLang="en-US"/>
        </a:p>
      </dgm:t>
    </dgm:pt>
    <dgm:pt modelId="{8CBB16F1-BC9D-48A9-BE2C-0CDB2EE82CC2}">
      <dgm:prSet phldrT="[文本]" custT="1"/>
      <dgm:spPr>
        <a:ln>
          <a:solidFill>
            <a:srgbClr val="99FF99"/>
          </a:solidFill>
        </a:ln>
      </dgm:spPr>
      <dgm:t>
        <a:bodyPr/>
        <a:lstStyle/>
        <a:p>
          <a:r>
            <a:rPr lang="zh-CN" altLang="en-US" sz="2000" dirty="0" smtClean="0">
              <a:latin typeface="仿宋_GB2312" panose="02010609030101010101" charset="-122"/>
              <a:ea typeface="仿宋_GB2312" panose="02010609030101010101" charset="-122"/>
            </a:rPr>
            <a:t>依据的基础</a:t>
          </a:r>
          <a:r>
            <a:rPr lang="zh-CN" altLang="en-US" sz="2000" dirty="0" smtClean="0">
              <a:solidFill>
                <a:srgbClr val="FF0000"/>
              </a:solidFill>
              <a:latin typeface="黑体" panose="02010609060101010101" pitchFamily="49" charset="-122"/>
              <a:ea typeface="黑体" panose="02010609060101010101" pitchFamily="49" charset="-122"/>
            </a:rPr>
            <a:t>数据、参数应明确</a:t>
          </a:r>
          <a:r>
            <a:rPr lang="zh-CN" altLang="en-US" sz="2000" dirty="0" smtClean="0">
              <a:latin typeface="仿宋_GB2312" panose="02010609030101010101" charset="-122"/>
              <a:ea typeface="仿宋_GB2312" panose="02010609030101010101" charset="-122"/>
            </a:rPr>
            <a:t>来源</a:t>
          </a:r>
          <a:endParaRPr lang="zh-CN" altLang="en-US" sz="2000" dirty="0">
            <a:latin typeface="仿宋_GB2312" panose="02010609030101010101" charset="-122"/>
            <a:ea typeface="仿宋_GB2312" panose="02010609030101010101" charset="-122"/>
          </a:endParaRPr>
        </a:p>
      </dgm:t>
    </dgm:pt>
    <dgm:pt modelId="{85DA13B7-99E1-4349-97F4-ED22D1E4D976}" cxnId="{9B1189AB-D8F5-45F6-853E-5DD897CF4D3F}" type="parTrans">
      <dgm:prSet/>
      <dgm:spPr>
        <a:ln>
          <a:solidFill>
            <a:srgbClr val="99FF99"/>
          </a:solidFill>
        </a:ln>
      </dgm:spPr>
      <dgm:t>
        <a:bodyPr/>
        <a:lstStyle/>
        <a:p>
          <a:endParaRPr lang="zh-CN" altLang="en-US"/>
        </a:p>
      </dgm:t>
    </dgm:pt>
    <dgm:pt modelId="{F0120132-99D2-41EE-8BAB-D2A431CAAD6C}" cxnId="{9B1189AB-D8F5-45F6-853E-5DD897CF4D3F}" type="sibTrans">
      <dgm:prSet/>
      <dgm:spPr/>
      <dgm:t>
        <a:bodyPr/>
        <a:lstStyle/>
        <a:p>
          <a:endParaRPr lang="zh-CN" altLang="en-US"/>
        </a:p>
      </dgm:t>
    </dgm:pt>
    <dgm:pt modelId="{177D85E9-42A0-4626-BAF5-7BE2D2B5D85C}">
      <dgm:prSet phldrT="[文本]" custT="1">
        <dgm:style>
          <a:lnRef idx="1">
            <a:schemeClr val="accent4"/>
          </a:lnRef>
          <a:fillRef idx="2">
            <a:schemeClr val="accent4"/>
          </a:fillRef>
          <a:effectRef idx="1">
            <a:schemeClr val="accent4"/>
          </a:effectRef>
          <a:fontRef idx="minor">
            <a:schemeClr val="dk1"/>
          </a:fontRef>
        </dgm:style>
      </dgm:prSet>
      <dgm:spPr/>
      <dgm:t>
        <a:bodyPr/>
        <a:lstStyle/>
        <a:p>
          <a:r>
            <a:rPr lang="zh-CN" altLang="en-US" sz="2000" dirty="0" smtClean="0">
              <a:latin typeface="方正小标宋简体" panose="03000509000000000000" pitchFamily="65" charset="-122"/>
              <a:ea typeface="方正小标宋简体" panose="03000509000000000000" pitchFamily="65" charset="-122"/>
            </a:rPr>
            <a:t>分析切入重点</a:t>
          </a:r>
          <a:endParaRPr lang="zh-CN" altLang="en-US" sz="2000" dirty="0">
            <a:latin typeface="方正小标宋简体" panose="03000509000000000000" pitchFamily="65" charset="-122"/>
            <a:ea typeface="方正小标宋简体" panose="03000509000000000000" pitchFamily="65" charset="-122"/>
          </a:endParaRPr>
        </a:p>
      </dgm:t>
    </dgm:pt>
    <dgm:pt modelId="{1126C343-ED1F-489D-B569-88F9DE882983}" cxnId="{DB99E06B-97C4-4F4F-A972-CEE26FBC7B7C}" type="parTrans">
      <dgm:prSet/>
      <dgm:spPr/>
      <dgm:t>
        <a:bodyPr/>
        <a:lstStyle/>
        <a:p>
          <a:endParaRPr lang="zh-CN" altLang="en-US"/>
        </a:p>
      </dgm:t>
    </dgm:pt>
    <dgm:pt modelId="{1464D493-5613-419C-94BF-8808E98274DD}" cxnId="{DB99E06B-97C4-4F4F-A972-CEE26FBC7B7C}" type="sibTrans">
      <dgm:prSet/>
      <dgm:spPr/>
      <dgm:t>
        <a:bodyPr/>
        <a:lstStyle/>
        <a:p>
          <a:endParaRPr lang="zh-CN" altLang="en-US"/>
        </a:p>
      </dgm:t>
    </dgm:pt>
    <dgm:pt modelId="{F2B5868A-9355-40E0-88C4-05651A9E8EC5}">
      <dgm:prSet phldrT="[文本]" custT="1"/>
      <dgm:spPr>
        <a:ln>
          <a:solidFill>
            <a:schemeClr val="accent4">
              <a:lumMod val="60000"/>
              <a:lumOff val="40000"/>
            </a:schemeClr>
          </a:solidFill>
        </a:ln>
      </dgm:spPr>
      <dgm:t>
        <a:bodyPr/>
        <a:lstStyle/>
        <a:p>
          <a:r>
            <a:rPr lang="zh-CN" altLang="en-US" sz="2000" dirty="0" smtClean="0">
              <a:latin typeface="仿宋_GB2312" panose="02010609030101010101" charset="-122"/>
              <a:ea typeface="仿宋_GB2312" panose="02010609030101010101" charset="-122"/>
            </a:rPr>
            <a:t>分析评价不应泛泛而谈</a:t>
          </a:r>
          <a:endParaRPr lang="zh-CN" altLang="en-US" sz="2000" dirty="0">
            <a:latin typeface="仿宋_GB2312" panose="02010609030101010101" charset="-122"/>
            <a:ea typeface="仿宋_GB2312" panose="02010609030101010101" charset="-122"/>
          </a:endParaRPr>
        </a:p>
      </dgm:t>
    </dgm:pt>
    <dgm:pt modelId="{80AF86F3-78AD-42FC-8E75-C92DCE668ACB}" cxnId="{92711BB4-E5C1-4D69-BF05-F743B4458728}" type="parTrans">
      <dgm:prSet/>
      <dgm:spPr>
        <a:ln>
          <a:solidFill>
            <a:schemeClr val="accent4">
              <a:lumMod val="60000"/>
              <a:lumOff val="40000"/>
            </a:schemeClr>
          </a:solidFill>
        </a:ln>
      </dgm:spPr>
      <dgm:t>
        <a:bodyPr/>
        <a:lstStyle/>
        <a:p>
          <a:endParaRPr lang="zh-CN" altLang="en-US"/>
        </a:p>
      </dgm:t>
    </dgm:pt>
    <dgm:pt modelId="{8CC9CDE4-18CB-4A16-9814-F34F85B44CBB}" cxnId="{92711BB4-E5C1-4D69-BF05-F743B4458728}" type="sibTrans">
      <dgm:prSet/>
      <dgm:spPr/>
      <dgm:t>
        <a:bodyPr/>
        <a:lstStyle/>
        <a:p>
          <a:endParaRPr lang="zh-CN" altLang="en-US"/>
        </a:p>
      </dgm:t>
    </dgm:pt>
    <dgm:pt modelId="{EA71767A-D3F8-4D3F-A4A6-F76A8004A5F7}">
      <dgm:prSet phldrT="[文本]" custT="1"/>
      <dgm:spPr>
        <a:ln>
          <a:solidFill>
            <a:schemeClr val="accent4">
              <a:lumMod val="60000"/>
              <a:lumOff val="40000"/>
            </a:schemeClr>
          </a:solidFill>
        </a:ln>
      </dgm:spPr>
      <dgm:t>
        <a:bodyPr/>
        <a:lstStyle/>
        <a:p>
          <a:r>
            <a:rPr lang="zh-CN" altLang="en-US" sz="2000" dirty="0" smtClean="0">
              <a:latin typeface="仿宋_GB2312" panose="02010609030101010101" charset="-122"/>
              <a:ea typeface="仿宋_GB2312" panose="02010609030101010101" charset="-122"/>
            </a:rPr>
            <a:t>应</a:t>
          </a:r>
          <a:r>
            <a:rPr lang="zh-CN" altLang="en-US" sz="2000" dirty="0" smtClean="0">
              <a:solidFill>
                <a:srgbClr val="FF0000"/>
              </a:solidFill>
              <a:latin typeface="黑体" panose="02010609060101010101" pitchFamily="49" charset="-122"/>
              <a:ea typeface="黑体" panose="02010609060101010101" pitchFamily="49" charset="-122"/>
            </a:rPr>
            <a:t>有针对性</a:t>
          </a:r>
          <a:r>
            <a:rPr lang="zh-CN" altLang="en-US" sz="2000" dirty="0" smtClean="0">
              <a:latin typeface="仿宋_GB2312" panose="02010609030101010101" charset="-122"/>
              <a:ea typeface="仿宋_GB2312" panose="02010609030101010101" charset="-122"/>
            </a:rPr>
            <a:t>的切入重点</a:t>
          </a:r>
          <a:endParaRPr lang="zh-CN" altLang="en-US" sz="2000" dirty="0">
            <a:latin typeface="仿宋_GB2312" panose="02010609030101010101" charset="-122"/>
            <a:ea typeface="仿宋_GB2312" panose="02010609030101010101" charset="-122"/>
          </a:endParaRPr>
        </a:p>
      </dgm:t>
    </dgm:pt>
    <dgm:pt modelId="{E9FB91A9-B0CD-4A22-B574-2A084F8B1CC3}" cxnId="{AC089114-8782-400F-94AF-5C997F37DD1E}" type="parTrans">
      <dgm:prSet/>
      <dgm:spPr>
        <a:ln>
          <a:solidFill>
            <a:schemeClr val="accent4">
              <a:lumMod val="60000"/>
              <a:lumOff val="40000"/>
            </a:schemeClr>
          </a:solidFill>
        </a:ln>
      </dgm:spPr>
      <dgm:t>
        <a:bodyPr/>
        <a:lstStyle/>
        <a:p>
          <a:endParaRPr lang="zh-CN" altLang="en-US"/>
        </a:p>
      </dgm:t>
    </dgm:pt>
    <dgm:pt modelId="{75A34860-DD8F-480A-AC85-458F21C1B09D}" cxnId="{AC089114-8782-400F-94AF-5C997F37DD1E}" type="sibTrans">
      <dgm:prSet/>
      <dgm:spPr/>
      <dgm:t>
        <a:bodyPr/>
        <a:lstStyle/>
        <a:p>
          <a:endParaRPr lang="zh-CN" altLang="en-US"/>
        </a:p>
      </dgm:t>
    </dgm:pt>
    <dgm:pt modelId="{F7921002-E787-49B5-8992-20D3FB0E43E5}">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zh-CN" altLang="en-US" sz="2000" dirty="0" smtClean="0">
              <a:latin typeface="方正小标宋简体" panose="03000509000000000000" pitchFamily="65" charset="-122"/>
              <a:ea typeface="方正小标宋简体" panose="03000509000000000000" pitchFamily="65" charset="-122"/>
            </a:rPr>
            <a:t>措施实操性强</a:t>
          </a:r>
          <a:endParaRPr lang="zh-CN" altLang="en-US" sz="2000" dirty="0">
            <a:latin typeface="方正小标宋简体" panose="03000509000000000000" pitchFamily="65" charset="-122"/>
            <a:ea typeface="方正小标宋简体" panose="03000509000000000000" pitchFamily="65" charset="-122"/>
          </a:endParaRPr>
        </a:p>
      </dgm:t>
    </dgm:pt>
    <dgm:pt modelId="{F586D7D2-C82B-4021-A66A-70808F15461B}" cxnId="{05E7A1CE-3756-4F1F-A7CA-05AB4C307FD6}" type="parTrans">
      <dgm:prSet/>
      <dgm:spPr/>
      <dgm:t>
        <a:bodyPr/>
        <a:lstStyle/>
        <a:p>
          <a:endParaRPr lang="zh-CN" altLang="en-US"/>
        </a:p>
      </dgm:t>
    </dgm:pt>
    <dgm:pt modelId="{D8556951-DB47-4ED4-B8E9-6060F0689182}" cxnId="{05E7A1CE-3756-4F1F-A7CA-05AB4C307FD6}" type="sibTrans">
      <dgm:prSet/>
      <dgm:spPr/>
      <dgm:t>
        <a:bodyPr/>
        <a:lstStyle/>
        <a:p>
          <a:endParaRPr lang="zh-CN" altLang="en-US"/>
        </a:p>
      </dgm:t>
    </dgm:pt>
    <dgm:pt modelId="{60ECD198-1E0B-410B-B008-6BAF4296604E}">
      <dgm:prSet phldrT="[文本]" custT="1"/>
      <dgm:spPr>
        <a:ln>
          <a:solidFill>
            <a:schemeClr val="tx2">
              <a:lumMod val="40000"/>
              <a:lumOff val="60000"/>
            </a:schemeClr>
          </a:solidFill>
        </a:ln>
      </dgm:spPr>
      <dgm:t>
        <a:bodyPr/>
        <a:lstStyle/>
        <a:p>
          <a:r>
            <a:rPr lang="zh-CN" altLang="en-US" sz="2000" dirty="0" smtClean="0">
              <a:latin typeface="仿宋_GB2312" panose="02010609030101010101" charset="-122"/>
              <a:ea typeface="仿宋_GB2312" panose="02010609030101010101" charset="-122"/>
            </a:rPr>
            <a:t>措施应依据项目</a:t>
          </a:r>
          <a:r>
            <a:rPr lang="zh-CN" altLang="en-US" sz="2000" dirty="0" smtClean="0">
              <a:solidFill>
                <a:srgbClr val="FF0000"/>
              </a:solidFill>
              <a:latin typeface="黑体" panose="02010609060101010101" pitchFamily="49" charset="-122"/>
              <a:ea typeface="黑体" panose="02010609060101010101" pitchFamily="49" charset="-122"/>
            </a:rPr>
            <a:t>实际情况</a:t>
          </a:r>
          <a:r>
            <a:rPr lang="zh-CN" altLang="en-US" sz="2000" dirty="0" smtClean="0">
              <a:latin typeface="仿宋_GB2312" panose="02010609030101010101" charset="-122"/>
              <a:ea typeface="仿宋_GB2312" panose="02010609030101010101" charset="-122"/>
            </a:rPr>
            <a:t>制定</a:t>
          </a:r>
          <a:endParaRPr lang="zh-CN" altLang="en-US" sz="2000" dirty="0">
            <a:latin typeface="仿宋_GB2312" panose="02010609030101010101" charset="-122"/>
            <a:ea typeface="仿宋_GB2312" panose="02010609030101010101" charset="-122"/>
          </a:endParaRPr>
        </a:p>
      </dgm:t>
    </dgm:pt>
    <dgm:pt modelId="{F824A4D2-D69D-4D77-B108-56BBDE169047}" cxnId="{580347CC-1506-4721-A451-84BE64A6F677}" type="parTrans">
      <dgm:prSet/>
      <dgm:spPr>
        <a:ln>
          <a:solidFill>
            <a:schemeClr val="tx2">
              <a:lumMod val="40000"/>
              <a:lumOff val="60000"/>
            </a:schemeClr>
          </a:solidFill>
        </a:ln>
      </dgm:spPr>
      <dgm:t>
        <a:bodyPr/>
        <a:lstStyle/>
        <a:p>
          <a:endParaRPr lang="zh-CN" altLang="en-US"/>
        </a:p>
      </dgm:t>
    </dgm:pt>
    <dgm:pt modelId="{977EB589-52F5-49E8-A7AB-78412C5B91AE}" cxnId="{580347CC-1506-4721-A451-84BE64A6F677}" type="sibTrans">
      <dgm:prSet/>
      <dgm:spPr/>
      <dgm:t>
        <a:bodyPr/>
        <a:lstStyle/>
        <a:p>
          <a:endParaRPr lang="zh-CN" altLang="en-US"/>
        </a:p>
      </dgm:t>
    </dgm:pt>
    <dgm:pt modelId="{CAB00E2A-F3A0-4AB7-9A3C-49C856CBD581}">
      <dgm:prSet phldrT="[文本]" phldr="0" custT="1"/>
      <dgm:spPr>
        <a:ln>
          <a:solidFill>
            <a:schemeClr val="tx2">
              <a:lumMod val="40000"/>
              <a:lumOff val="60000"/>
            </a:schemeClr>
          </a:solidFill>
        </a:ln>
      </dgm:spPr>
      <dgm:t>
        <a:bodyPr vert="horz" wrap="square"/>
        <a:p>
          <a:pPr marR="0" defTabSz="914400" eaLnBrk="1" fontAlgn="auto" latinLnBrk="0" hangingPunct="1">
            <a:lnSpc>
              <a:spcPct val="100000"/>
            </a:lnSpc>
            <a:spcBef>
              <a:spcPts val="0"/>
            </a:spcBef>
            <a:spcAft>
              <a:spcPts val="0"/>
            </a:spcAft>
            <a:buClrTx/>
            <a:buSzTx/>
            <a:buFontTx/>
          </a:pPr>
          <a:r>
            <a:rPr lang="zh-CN" altLang="en-US" sz="2000" dirty="0" smtClean="0">
              <a:latin typeface="仿宋_GB2312" panose="02010609030101010101" charset="-122"/>
              <a:ea typeface="仿宋_GB2312" panose="02010609030101010101" charset="-122"/>
            </a:rPr>
            <a:t>措施应</a:t>
          </a:r>
          <a:r>
            <a:rPr lang="zh-CN" altLang="en-US" sz="2000" dirty="0" smtClean="0">
              <a:solidFill>
                <a:srgbClr val="FF0000"/>
              </a:solidFill>
              <a:latin typeface="黑体" panose="02010609060101010101" pitchFamily="49" charset="-122"/>
              <a:ea typeface="黑体" panose="02010609060101010101" pitchFamily="49" charset="-122"/>
            </a:rPr>
            <a:t>可实施</a:t>
          </a:r>
          <a:r>
            <a:rPr lang="zh-CN" altLang="en-US" sz="2000" dirty="0" smtClean="0">
              <a:solidFill>
                <a:srgbClr val="FF0000"/>
              </a:solidFill>
              <a:latin typeface="仿宋_GB2312" panose="02010609030101010101" charset="-122"/>
              <a:ea typeface="仿宋_GB2312" panose="02010609030101010101" charset="-122"/>
            </a:rPr>
            <a:t/>
          </a:r>
          <a:endParaRPr lang="zh-CN" altLang="en-US" sz="2000" dirty="0" smtClean="0">
            <a:solidFill>
              <a:srgbClr val="FF0000"/>
            </a:solidFill>
            <a:latin typeface="仿宋_GB2312" panose="02010609030101010101" charset="-122"/>
            <a:ea typeface="仿宋_GB2312" panose="02010609030101010101" charset="-122"/>
          </a:endParaRPr>
        </a:p>
        <a:p>
          <a:pPr marR="0" defTabSz="977900" eaLnBrk="1" fontAlgn="auto" latinLnBrk="0" hangingPunct="1">
            <a:lnSpc>
              <a:spcPct val="90000"/>
            </a:lnSpc>
            <a:spcBef>
              <a:spcPct val="0"/>
            </a:spcBef>
            <a:spcAft>
              <a:spcPct val="35000"/>
            </a:spcAft>
            <a:buClrTx/>
            <a:buSzTx/>
            <a:buFontTx/>
          </a:pPr>
          <a:r>
            <a:rPr lang="zh-CN" altLang="en-US" sz="2000" dirty="0" smtClean="0">
              <a:latin typeface="仿宋_GB2312" panose="02010609030101010101" charset="-122"/>
              <a:ea typeface="仿宋_GB2312" panose="02010609030101010101" charset="-122"/>
            </a:rPr>
            <a:t>并指导项目建设</a:t>
          </a:r>
          <a:r>
            <a:rPr lang="zh-CN" altLang="en-US" sz="2000" dirty="0">
              <a:latin typeface="仿宋_GB2312" panose="02010609030101010101" charset="-122"/>
              <a:ea typeface="仿宋_GB2312" panose="02010609030101010101" charset="-122"/>
            </a:rPr>
            <a:t/>
          </a:r>
          <a:endParaRPr lang="zh-CN" altLang="en-US" sz="2000" dirty="0">
            <a:latin typeface="仿宋_GB2312" panose="02010609030101010101" charset="-122"/>
            <a:ea typeface="仿宋_GB2312" panose="02010609030101010101" charset="-122"/>
          </a:endParaRPr>
        </a:p>
      </dgm:t>
    </dgm:pt>
    <dgm:pt modelId="{D794DA7E-0A91-49A4-A01F-044D86E54C00}" cxnId="{71FB822A-7A03-4D71-A69E-0F2FC746CE22}" type="parTrans">
      <dgm:prSet/>
      <dgm:spPr>
        <a:ln>
          <a:solidFill>
            <a:schemeClr val="tx2">
              <a:lumMod val="40000"/>
              <a:lumOff val="60000"/>
            </a:schemeClr>
          </a:solidFill>
        </a:ln>
      </dgm:spPr>
      <dgm:t>
        <a:bodyPr/>
        <a:lstStyle/>
        <a:p>
          <a:endParaRPr lang="zh-CN" altLang="en-US"/>
        </a:p>
      </dgm:t>
    </dgm:pt>
    <dgm:pt modelId="{8E30B720-7D41-4D45-A7A1-B94397F1F7DF}" cxnId="{71FB822A-7A03-4D71-A69E-0F2FC746CE22}" type="sibTrans">
      <dgm:prSet/>
      <dgm:spPr/>
      <dgm:t>
        <a:bodyPr/>
        <a:lstStyle/>
        <a:p>
          <a:endParaRPr lang="zh-CN" altLang="en-US"/>
        </a:p>
      </dgm:t>
    </dgm:pt>
    <dgm:pt modelId="{33FD4B5F-CB5A-417A-A638-B94D38F5063E}">
      <dgm:prSet phldrT="[文本]" custT="1">
        <dgm:style>
          <a:lnRef idx="1">
            <a:schemeClr val="accent6"/>
          </a:lnRef>
          <a:fillRef idx="2">
            <a:schemeClr val="accent6"/>
          </a:fillRef>
          <a:effectRef idx="1">
            <a:schemeClr val="accent6"/>
          </a:effectRef>
          <a:fontRef idx="minor">
            <a:schemeClr val="dk1"/>
          </a:fontRef>
        </dgm:style>
      </dgm:prSet>
      <dgm:spPr/>
      <dgm:t>
        <a:bodyPr/>
        <a:lstStyle/>
        <a:p>
          <a:r>
            <a:rPr lang="zh-CN" altLang="en-US" sz="2000" dirty="0" smtClean="0">
              <a:latin typeface="方正小标宋简体" panose="03000509000000000000" pitchFamily="65" charset="-122"/>
              <a:ea typeface="方正小标宋简体" panose="03000509000000000000" pitchFamily="65" charset="-122"/>
            </a:rPr>
            <a:t>表达简明扼要</a:t>
          </a:r>
          <a:endParaRPr lang="zh-CN" altLang="en-US" sz="2000" dirty="0">
            <a:latin typeface="方正小标宋简体" panose="03000509000000000000" pitchFamily="65" charset="-122"/>
            <a:ea typeface="方正小标宋简体" panose="03000509000000000000" pitchFamily="65" charset="-122"/>
          </a:endParaRPr>
        </a:p>
      </dgm:t>
    </dgm:pt>
    <dgm:pt modelId="{D14BF473-0957-4478-BCB6-27C2866DCD31}" cxnId="{8B120107-5897-419C-97C5-DC4F388B58B2}" type="parTrans">
      <dgm:prSet/>
      <dgm:spPr/>
      <dgm:t>
        <a:bodyPr/>
        <a:lstStyle/>
        <a:p>
          <a:endParaRPr lang="zh-CN" altLang="en-US"/>
        </a:p>
      </dgm:t>
    </dgm:pt>
    <dgm:pt modelId="{5A9BBE12-C972-43C3-964F-BD1487674386}" cxnId="{8B120107-5897-419C-97C5-DC4F388B58B2}" type="sibTrans">
      <dgm:prSet/>
      <dgm:spPr/>
      <dgm:t>
        <a:bodyPr/>
        <a:lstStyle/>
        <a:p>
          <a:endParaRPr lang="zh-CN" altLang="en-US"/>
        </a:p>
      </dgm:t>
    </dgm:pt>
    <dgm:pt modelId="{E36AAE7C-9BE8-4066-8AC8-90714C862CF3}">
      <dgm:prSet phldrT="[文本]" custT="1"/>
      <dgm:spPr>
        <a:ln>
          <a:solidFill>
            <a:schemeClr val="accent6">
              <a:lumMod val="60000"/>
              <a:lumOff val="40000"/>
            </a:schemeClr>
          </a:solidFill>
        </a:ln>
      </dgm:spPr>
      <dgm:t>
        <a:bodyPr/>
        <a:lstStyle/>
        <a:p>
          <a:r>
            <a:rPr lang="zh-CN" altLang="en-US" sz="2000" dirty="0" smtClean="0">
              <a:latin typeface="仿宋_GB2312" panose="02010609030101010101" charset="-122"/>
              <a:ea typeface="仿宋_GB2312" panose="02010609030101010101" charset="-122"/>
            </a:rPr>
            <a:t>报告内容应</a:t>
          </a:r>
          <a:r>
            <a:rPr lang="zh-CN" altLang="en-US" sz="2000" dirty="0" smtClean="0">
              <a:solidFill>
                <a:srgbClr val="FF0000"/>
              </a:solidFill>
              <a:latin typeface="黑体" panose="02010609060101010101" pitchFamily="49" charset="-122"/>
              <a:ea typeface="黑体" panose="02010609060101010101" pitchFamily="49" charset="-122"/>
            </a:rPr>
            <a:t>条理清晰表达直观</a:t>
          </a:r>
          <a:endParaRPr lang="zh-CN" altLang="en-US" sz="2000" dirty="0">
            <a:solidFill>
              <a:srgbClr val="FF0000"/>
            </a:solidFill>
            <a:latin typeface="黑体" panose="02010609060101010101" pitchFamily="49" charset="-122"/>
            <a:ea typeface="黑体" panose="02010609060101010101" pitchFamily="49" charset="-122"/>
          </a:endParaRPr>
        </a:p>
      </dgm:t>
    </dgm:pt>
    <dgm:pt modelId="{1D461DA6-F0AE-42B2-9886-7A4C99433875}" cxnId="{60A4AEF3-84F0-4942-8B55-50248C183367}" type="parTrans">
      <dgm:prSet/>
      <dgm:spPr>
        <a:ln>
          <a:solidFill>
            <a:schemeClr val="accent6">
              <a:lumMod val="60000"/>
              <a:lumOff val="40000"/>
            </a:schemeClr>
          </a:solidFill>
        </a:ln>
      </dgm:spPr>
      <dgm:t>
        <a:bodyPr/>
        <a:lstStyle/>
        <a:p>
          <a:endParaRPr lang="zh-CN" altLang="en-US"/>
        </a:p>
      </dgm:t>
    </dgm:pt>
    <dgm:pt modelId="{199B0223-E558-47C7-9D59-8F29730D5516}" cxnId="{60A4AEF3-84F0-4942-8B55-50248C183367}" type="sibTrans">
      <dgm:prSet/>
      <dgm:spPr/>
      <dgm:t>
        <a:bodyPr/>
        <a:lstStyle/>
        <a:p>
          <a:endParaRPr lang="zh-CN" altLang="en-US"/>
        </a:p>
      </dgm:t>
    </dgm:pt>
    <dgm:pt modelId="{643FACD5-18D1-4A18-8705-AE2A9C526B6A}">
      <dgm:prSet phldrT="[文本]" custT="1"/>
      <dgm:spPr>
        <a:ln>
          <a:solidFill>
            <a:schemeClr val="accent6">
              <a:lumMod val="60000"/>
              <a:lumOff val="40000"/>
            </a:schemeClr>
          </a:solidFill>
        </a:ln>
      </dgm:spPr>
      <dgm:t>
        <a:bodyPr/>
        <a:lstStyle/>
        <a:p>
          <a:r>
            <a:rPr lang="zh-CN" altLang="en-US" sz="2000" dirty="0" smtClean="0">
              <a:latin typeface="仿宋_GB2312" panose="02010609030101010101" charset="-122"/>
              <a:ea typeface="仿宋_GB2312" panose="02010609030101010101" charset="-122"/>
            </a:rPr>
            <a:t>建议可用图表等表达</a:t>
          </a:r>
          <a:endParaRPr lang="zh-CN" altLang="en-US" sz="2000" dirty="0">
            <a:latin typeface="仿宋_GB2312" panose="02010609030101010101" charset="-122"/>
            <a:ea typeface="仿宋_GB2312" panose="02010609030101010101" charset="-122"/>
          </a:endParaRPr>
        </a:p>
      </dgm:t>
    </dgm:pt>
    <dgm:pt modelId="{866EDE8D-09A0-433E-9FD4-28D7710A26EF}" cxnId="{F187AD01-CB53-48A6-B25B-A222CAABDAD3}" type="parTrans">
      <dgm:prSet/>
      <dgm:spPr>
        <a:ln>
          <a:solidFill>
            <a:schemeClr val="accent6">
              <a:lumMod val="60000"/>
              <a:lumOff val="40000"/>
            </a:schemeClr>
          </a:solidFill>
        </a:ln>
      </dgm:spPr>
      <dgm:t>
        <a:bodyPr/>
        <a:lstStyle/>
        <a:p>
          <a:endParaRPr lang="zh-CN" altLang="en-US"/>
        </a:p>
      </dgm:t>
    </dgm:pt>
    <dgm:pt modelId="{DC041AF3-927D-4FAB-9261-212F06C30A4D}" cxnId="{F187AD01-CB53-48A6-B25B-A222CAABDAD3}" type="sibTrans">
      <dgm:prSet/>
      <dgm:spPr/>
      <dgm:t>
        <a:bodyPr/>
        <a:lstStyle/>
        <a:p>
          <a:endParaRPr lang="zh-CN" altLang="en-US"/>
        </a:p>
      </dgm:t>
    </dgm:pt>
    <dgm:pt modelId="{F5E73734-F05A-4F43-B7C8-27E8660E0234}" type="pres">
      <dgm:prSet presAssocID="{5DF7D925-1FCA-4C63-AEB7-4FA2B9A158FE}" presName="diagram" presStyleCnt="0">
        <dgm:presLayoutVars>
          <dgm:chPref val="1"/>
          <dgm:dir/>
          <dgm:animOne val="branch"/>
          <dgm:animLvl val="lvl"/>
          <dgm:resizeHandles/>
        </dgm:presLayoutVars>
      </dgm:prSet>
      <dgm:spPr/>
      <dgm:t>
        <a:bodyPr/>
        <a:lstStyle/>
        <a:p>
          <a:endParaRPr lang="zh-CN" altLang="en-US"/>
        </a:p>
      </dgm:t>
    </dgm:pt>
    <dgm:pt modelId="{1E10C2FE-E9A4-406E-9760-A8C38EB9C886}" type="pres">
      <dgm:prSet presAssocID="{70ADF4F5-47CB-4AA6-BD04-719258B0DF64}" presName="root" presStyleCnt="0"/>
      <dgm:spPr/>
    </dgm:pt>
    <dgm:pt modelId="{4CF121B6-6BAF-42E8-ABF3-9DBFDB788A82}" type="pres">
      <dgm:prSet presAssocID="{70ADF4F5-47CB-4AA6-BD04-719258B0DF64}" presName="rootComposite" presStyleCnt="0"/>
      <dgm:spPr/>
    </dgm:pt>
    <dgm:pt modelId="{964AE30C-38AB-454A-986C-B493F34FA83B}" type="pres">
      <dgm:prSet presAssocID="{70ADF4F5-47CB-4AA6-BD04-719258B0DF64}" presName="rootText" presStyleLbl="node1" presStyleIdx="0" presStyleCnt="5" custScaleY="132862"/>
      <dgm:spPr/>
      <dgm:t>
        <a:bodyPr/>
        <a:lstStyle/>
        <a:p>
          <a:endParaRPr lang="zh-CN" altLang="en-US"/>
        </a:p>
      </dgm:t>
    </dgm:pt>
    <dgm:pt modelId="{C54F9120-E4C8-4398-B377-D4F3CCF3F3D5}" type="pres">
      <dgm:prSet presAssocID="{70ADF4F5-47CB-4AA6-BD04-719258B0DF64}" presName="rootConnector" presStyleCnt="0"/>
      <dgm:spPr/>
      <dgm:t>
        <a:bodyPr/>
        <a:lstStyle/>
        <a:p>
          <a:endParaRPr lang="zh-CN" altLang="en-US"/>
        </a:p>
      </dgm:t>
    </dgm:pt>
    <dgm:pt modelId="{6F50F77A-9DF3-4FE7-B8CD-A970B935635A}" type="pres">
      <dgm:prSet presAssocID="{70ADF4F5-47CB-4AA6-BD04-719258B0DF64}" presName="childShape" presStyleCnt="0"/>
      <dgm:spPr/>
    </dgm:pt>
    <dgm:pt modelId="{16FBB9EE-A25A-46C5-9D26-9A64C6887659}" type="pres">
      <dgm:prSet presAssocID="{6AFBC361-DC94-4DB8-84F0-F29A7256101D}" presName="Name13" presStyleLbl="parChTrans1D2" presStyleIdx="0" presStyleCnt="10"/>
      <dgm:spPr/>
      <dgm:t>
        <a:bodyPr/>
        <a:lstStyle/>
        <a:p>
          <a:endParaRPr lang="zh-CN" altLang="en-US"/>
        </a:p>
      </dgm:t>
    </dgm:pt>
    <dgm:pt modelId="{46F7C50A-E8F6-446D-A870-7B931A04BCF7}" type="pres">
      <dgm:prSet presAssocID="{7DD039AD-8DB8-47BA-9D26-393E446A9E5F}" presName="childText" presStyleLbl="bgAcc1" presStyleIdx="0" presStyleCnt="10" custScaleY="265723">
        <dgm:presLayoutVars>
          <dgm:bulletEnabled val="1"/>
        </dgm:presLayoutVars>
      </dgm:prSet>
      <dgm:spPr/>
      <dgm:t>
        <a:bodyPr/>
        <a:lstStyle/>
        <a:p>
          <a:endParaRPr lang="zh-CN" altLang="en-US"/>
        </a:p>
      </dgm:t>
    </dgm:pt>
    <dgm:pt modelId="{FBB22B77-871C-4ECA-9522-9A189803BEA0}" type="pres">
      <dgm:prSet presAssocID="{BEDF222F-0A5B-45C8-9DC7-33BAB5494933}" presName="Name13" presStyleLbl="parChTrans1D2" presStyleIdx="1" presStyleCnt="10"/>
      <dgm:spPr/>
      <dgm:t>
        <a:bodyPr/>
        <a:lstStyle/>
        <a:p>
          <a:endParaRPr lang="zh-CN" altLang="en-US"/>
        </a:p>
      </dgm:t>
    </dgm:pt>
    <dgm:pt modelId="{03ACE574-7281-496D-812D-FA4BBEE64960}" type="pres">
      <dgm:prSet presAssocID="{30A6F944-5DE9-4AB8-B0F1-B9F64A2C85EA}" presName="childText" presStyleLbl="bgAcc1" presStyleIdx="1" presStyleCnt="10" custScaleY="265723">
        <dgm:presLayoutVars>
          <dgm:bulletEnabled val="1"/>
        </dgm:presLayoutVars>
      </dgm:prSet>
      <dgm:spPr/>
      <dgm:t>
        <a:bodyPr/>
        <a:lstStyle/>
        <a:p>
          <a:endParaRPr lang="zh-CN" altLang="en-US"/>
        </a:p>
      </dgm:t>
    </dgm:pt>
    <dgm:pt modelId="{433FBC5D-1634-4BC2-8B92-F020A871CA32}" type="pres">
      <dgm:prSet presAssocID="{63E2C180-AFC2-40FA-B397-EE2FA49C0B37}" presName="root" presStyleCnt="0"/>
      <dgm:spPr/>
    </dgm:pt>
    <dgm:pt modelId="{6845FC0F-ACF4-45BB-81E7-C17083A7AAF9}" type="pres">
      <dgm:prSet presAssocID="{63E2C180-AFC2-40FA-B397-EE2FA49C0B37}" presName="rootComposite" presStyleCnt="0"/>
      <dgm:spPr/>
    </dgm:pt>
    <dgm:pt modelId="{48EF8ADD-5C3F-4544-9F00-233487A31EB5}" type="pres">
      <dgm:prSet presAssocID="{63E2C180-AFC2-40FA-B397-EE2FA49C0B37}" presName="rootText" presStyleLbl="node1" presStyleIdx="1" presStyleCnt="5" custScaleY="132862"/>
      <dgm:spPr/>
      <dgm:t>
        <a:bodyPr/>
        <a:lstStyle/>
        <a:p>
          <a:endParaRPr lang="zh-CN" altLang="en-US"/>
        </a:p>
      </dgm:t>
    </dgm:pt>
    <dgm:pt modelId="{0865745B-8D9A-494C-ADA9-8368A03C3319}" type="pres">
      <dgm:prSet presAssocID="{63E2C180-AFC2-40FA-B397-EE2FA49C0B37}" presName="rootConnector" presStyleCnt="0"/>
      <dgm:spPr/>
      <dgm:t>
        <a:bodyPr/>
        <a:lstStyle/>
        <a:p>
          <a:endParaRPr lang="zh-CN" altLang="en-US"/>
        </a:p>
      </dgm:t>
    </dgm:pt>
    <dgm:pt modelId="{D44FE425-898C-40F2-B83E-0CCFC1CA5BE5}" type="pres">
      <dgm:prSet presAssocID="{63E2C180-AFC2-40FA-B397-EE2FA49C0B37}" presName="childShape" presStyleCnt="0"/>
      <dgm:spPr/>
    </dgm:pt>
    <dgm:pt modelId="{BB8DC3AA-9518-4C79-83F5-D388DE09BBEF}" type="pres">
      <dgm:prSet presAssocID="{5EF0642B-090F-46C3-AE8F-D0DD8A542450}" presName="Name13" presStyleLbl="parChTrans1D2" presStyleIdx="2" presStyleCnt="10"/>
      <dgm:spPr/>
      <dgm:t>
        <a:bodyPr/>
        <a:lstStyle/>
        <a:p>
          <a:endParaRPr lang="zh-CN" altLang="en-US"/>
        </a:p>
      </dgm:t>
    </dgm:pt>
    <dgm:pt modelId="{E0E3A651-6FF6-482C-94C5-54C2BEF0667A}" type="pres">
      <dgm:prSet presAssocID="{04D5D576-CDB3-4C9C-B7F8-15B685E83C58}" presName="childText" presStyleLbl="bgAcc1" presStyleIdx="2" presStyleCnt="10" custScaleY="268877">
        <dgm:presLayoutVars>
          <dgm:bulletEnabled val="1"/>
        </dgm:presLayoutVars>
      </dgm:prSet>
      <dgm:spPr/>
      <dgm:t>
        <a:bodyPr/>
        <a:lstStyle/>
        <a:p>
          <a:endParaRPr lang="zh-CN" altLang="en-US"/>
        </a:p>
      </dgm:t>
    </dgm:pt>
    <dgm:pt modelId="{429F2BE0-B7AC-4BDF-A97A-30DFF0EB6F3A}" type="pres">
      <dgm:prSet presAssocID="{85DA13B7-99E1-4349-97F4-ED22D1E4D976}" presName="Name13" presStyleLbl="parChTrans1D2" presStyleIdx="3" presStyleCnt="10"/>
      <dgm:spPr/>
      <dgm:t>
        <a:bodyPr/>
        <a:lstStyle/>
        <a:p>
          <a:endParaRPr lang="zh-CN" altLang="en-US"/>
        </a:p>
      </dgm:t>
    </dgm:pt>
    <dgm:pt modelId="{6216B2DF-9CC3-41FC-B537-8130E4BD1055}" type="pres">
      <dgm:prSet presAssocID="{8CBB16F1-BC9D-48A9-BE2C-0CDB2EE82CC2}" presName="childText" presStyleLbl="bgAcc1" presStyleIdx="3" presStyleCnt="10" custScaleY="265723">
        <dgm:presLayoutVars>
          <dgm:bulletEnabled val="1"/>
        </dgm:presLayoutVars>
      </dgm:prSet>
      <dgm:spPr/>
      <dgm:t>
        <a:bodyPr/>
        <a:lstStyle/>
        <a:p>
          <a:endParaRPr lang="zh-CN" altLang="en-US"/>
        </a:p>
      </dgm:t>
    </dgm:pt>
    <dgm:pt modelId="{3F696963-C440-4AA8-977C-4584DBCDAA3B}" type="pres">
      <dgm:prSet presAssocID="{177D85E9-42A0-4626-BAF5-7BE2D2B5D85C}" presName="root" presStyleCnt="0"/>
      <dgm:spPr/>
    </dgm:pt>
    <dgm:pt modelId="{019A389F-DA2D-442E-80CD-EFCCF67F266B}" type="pres">
      <dgm:prSet presAssocID="{177D85E9-42A0-4626-BAF5-7BE2D2B5D85C}" presName="rootComposite" presStyleCnt="0"/>
      <dgm:spPr/>
    </dgm:pt>
    <dgm:pt modelId="{7ABE9E16-C159-448A-9CC5-603D6609801E}" type="pres">
      <dgm:prSet presAssocID="{177D85E9-42A0-4626-BAF5-7BE2D2B5D85C}" presName="rootText" presStyleLbl="node1" presStyleIdx="2" presStyleCnt="5" custScaleY="132862"/>
      <dgm:spPr/>
      <dgm:t>
        <a:bodyPr/>
        <a:lstStyle/>
        <a:p>
          <a:endParaRPr lang="zh-CN" altLang="en-US"/>
        </a:p>
      </dgm:t>
    </dgm:pt>
    <dgm:pt modelId="{3B623C13-B9EE-4BF4-8256-E9D6927DB165}" type="pres">
      <dgm:prSet presAssocID="{177D85E9-42A0-4626-BAF5-7BE2D2B5D85C}" presName="rootConnector" presStyleCnt="0"/>
      <dgm:spPr/>
      <dgm:t>
        <a:bodyPr/>
        <a:lstStyle/>
        <a:p>
          <a:endParaRPr lang="zh-CN" altLang="en-US"/>
        </a:p>
      </dgm:t>
    </dgm:pt>
    <dgm:pt modelId="{99E32510-AC91-4039-A8C6-D4F17119FFA8}" type="pres">
      <dgm:prSet presAssocID="{177D85E9-42A0-4626-BAF5-7BE2D2B5D85C}" presName="childShape" presStyleCnt="0"/>
      <dgm:spPr/>
    </dgm:pt>
    <dgm:pt modelId="{54B4AE01-D666-4A8E-B58A-1D34C1031EBF}" type="pres">
      <dgm:prSet presAssocID="{80AF86F3-78AD-42FC-8E75-C92DCE668ACB}" presName="Name13" presStyleLbl="parChTrans1D2" presStyleIdx="4" presStyleCnt="10"/>
      <dgm:spPr/>
      <dgm:t>
        <a:bodyPr/>
        <a:lstStyle/>
        <a:p>
          <a:endParaRPr lang="zh-CN" altLang="en-US"/>
        </a:p>
      </dgm:t>
    </dgm:pt>
    <dgm:pt modelId="{9E50494E-CF83-4E98-9401-B46E7E187E2E}" type="pres">
      <dgm:prSet presAssocID="{F2B5868A-9355-40E0-88C4-05651A9E8EC5}" presName="childText" presStyleLbl="bgAcc1" presStyleIdx="4" presStyleCnt="10" custScaleY="265723">
        <dgm:presLayoutVars>
          <dgm:bulletEnabled val="1"/>
        </dgm:presLayoutVars>
      </dgm:prSet>
      <dgm:spPr/>
      <dgm:t>
        <a:bodyPr/>
        <a:lstStyle/>
        <a:p>
          <a:endParaRPr lang="zh-CN" altLang="en-US"/>
        </a:p>
      </dgm:t>
    </dgm:pt>
    <dgm:pt modelId="{42DC0E9A-A138-41BD-915B-E18FF90C068B}" type="pres">
      <dgm:prSet presAssocID="{E9FB91A9-B0CD-4A22-B574-2A084F8B1CC3}" presName="Name13" presStyleLbl="parChTrans1D2" presStyleIdx="5" presStyleCnt="10"/>
      <dgm:spPr/>
      <dgm:t>
        <a:bodyPr/>
        <a:lstStyle/>
        <a:p>
          <a:endParaRPr lang="zh-CN" altLang="en-US"/>
        </a:p>
      </dgm:t>
    </dgm:pt>
    <dgm:pt modelId="{7BEB7595-64F2-4597-83CD-EA5361A9CDA0}" type="pres">
      <dgm:prSet presAssocID="{EA71767A-D3F8-4D3F-A4A6-F76A8004A5F7}" presName="childText" presStyleLbl="bgAcc1" presStyleIdx="5" presStyleCnt="10" custScaleY="265723">
        <dgm:presLayoutVars>
          <dgm:bulletEnabled val="1"/>
        </dgm:presLayoutVars>
      </dgm:prSet>
      <dgm:spPr/>
      <dgm:t>
        <a:bodyPr/>
        <a:lstStyle/>
        <a:p>
          <a:endParaRPr lang="zh-CN" altLang="en-US"/>
        </a:p>
      </dgm:t>
    </dgm:pt>
    <dgm:pt modelId="{9DF544D9-ED59-46C3-A5F9-0DFAB1D1F63E}" type="pres">
      <dgm:prSet presAssocID="{F7921002-E787-49B5-8992-20D3FB0E43E5}" presName="root" presStyleCnt="0"/>
      <dgm:spPr/>
    </dgm:pt>
    <dgm:pt modelId="{9A924092-5E4D-49D9-B137-CCE204336BC8}" type="pres">
      <dgm:prSet presAssocID="{F7921002-E787-49B5-8992-20D3FB0E43E5}" presName="rootComposite" presStyleCnt="0"/>
      <dgm:spPr/>
    </dgm:pt>
    <dgm:pt modelId="{6AB75B8F-357A-4CD9-9BB1-EC6C75A595AB}" type="pres">
      <dgm:prSet presAssocID="{F7921002-E787-49B5-8992-20D3FB0E43E5}" presName="rootText" presStyleLbl="node1" presStyleIdx="3" presStyleCnt="5" custScaleY="132862"/>
      <dgm:spPr/>
      <dgm:t>
        <a:bodyPr/>
        <a:lstStyle/>
        <a:p>
          <a:endParaRPr lang="zh-CN" altLang="en-US"/>
        </a:p>
      </dgm:t>
    </dgm:pt>
    <dgm:pt modelId="{6E5CE76A-AFD1-48EE-9F1C-30EC7A204338}" type="pres">
      <dgm:prSet presAssocID="{F7921002-E787-49B5-8992-20D3FB0E43E5}" presName="rootConnector" presStyleCnt="0"/>
      <dgm:spPr/>
      <dgm:t>
        <a:bodyPr/>
        <a:lstStyle/>
        <a:p>
          <a:endParaRPr lang="zh-CN" altLang="en-US"/>
        </a:p>
      </dgm:t>
    </dgm:pt>
    <dgm:pt modelId="{CB421535-3A0B-4C6A-BD87-E88F8FBB24FB}" type="pres">
      <dgm:prSet presAssocID="{F7921002-E787-49B5-8992-20D3FB0E43E5}" presName="childShape" presStyleCnt="0"/>
      <dgm:spPr/>
    </dgm:pt>
    <dgm:pt modelId="{2825F1A1-97D8-4669-8FB6-CB99BADB4714}" type="pres">
      <dgm:prSet presAssocID="{F824A4D2-D69D-4D77-B108-56BBDE169047}" presName="Name13" presStyleLbl="parChTrans1D2" presStyleIdx="6" presStyleCnt="10"/>
      <dgm:spPr/>
      <dgm:t>
        <a:bodyPr/>
        <a:lstStyle/>
        <a:p>
          <a:endParaRPr lang="zh-CN" altLang="en-US"/>
        </a:p>
      </dgm:t>
    </dgm:pt>
    <dgm:pt modelId="{96A66E1E-CB61-4AF6-880A-CDEA12F58BE0}" type="pres">
      <dgm:prSet presAssocID="{60ECD198-1E0B-410B-B008-6BAF4296604E}" presName="childText" presStyleLbl="bgAcc1" presStyleIdx="6" presStyleCnt="10" custScaleY="265723">
        <dgm:presLayoutVars>
          <dgm:bulletEnabled val="1"/>
        </dgm:presLayoutVars>
      </dgm:prSet>
      <dgm:spPr/>
      <dgm:t>
        <a:bodyPr/>
        <a:lstStyle/>
        <a:p>
          <a:endParaRPr lang="zh-CN" altLang="en-US"/>
        </a:p>
      </dgm:t>
    </dgm:pt>
    <dgm:pt modelId="{DBD13034-B9D2-409A-90D2-EFA9FB24EFA5}" type="pres">
      <dgm:prSet presAssocID="{D794DA7E-0A91-49A4-A01F-044D86E54C00}" presName="Name13" presStyleLbl="parChTrans1D2" presStyleIdx="7" presStyleCnt="10"/>
      <dgm:spPr/>
      <dgm:t>
        <a:bodyPr/>
        <a:lstStyle/>
        <a:p>
          <a:endParaRPr lang="zh-CN" altLang="en-US"/>
        </a:p>
      </dgm:t>
    </dgm:pt>
    <dgm:pt modelId="{B8C95EEC-6EA8-4B77-9C6A-E404D463A5C0}" type="pres">
      <dgm:prSet presAssocID="{CAB00E2A-F3A0-4AB7-9A3C-49C856CBD581}" presName="childText" presStyleLbl="bgAcc1" presStyleIdx="7" presStyleCnt="10" custScaleY="265723">
        <dgm:presLayoutVars>
          <dgm:bulletEnabled val="1"/>
        </dgm:presLayoutVars>
      </dgm:prSet>
      <dgm:spPr/>
      <dgm:t>
        <a:bodyPr/>
        <a:lstStyle/>
        <a:p>
          <a:endParaRPr lang="zh-CN" altLang="en-US"/>
        </a:p>
      </dgm:t>
    </dgm:pt>
    <dgm:pt modelId="{E7350A5E-37E8-418E-AB4C-5EB360C2F772}" type="pres">
      <dgm:prSet presAssocID="{33FD4B5F-CB5A-417A-A638-B94D38F5063E}" presName="root" presStyleCnt="0"/>
      <dgm:spPr/>
    </dgm:pt>
    <dgm:pt modelId="{EA06198D-25D4-42BF-BE6B-C82224020353}" type="pres">
      <dgm:prSet presAssocID="{33FD4B5F-CB5A-417A-A638-B94D38F5063E}" presName="rootComposite" presStyleCnt="0"/>
      <dgm:spPr/>
    </dgm:pt>
    <dgm:pt modelId="{4A0C51AE-C90B-4063-9A78-93CB6D9CACE0}" type="pres">
      <dgm:prSet presAssocID="{33FD4B5F-CB5A-417A-A638-B94D38F5063E}" presName="rootText" presStyleLbl="node1" presStyleIdx="4" presStyleCnt="5" custScaleY="132862"/>
      <dgm:spPr/>
      <dgm:t>
        <a:bodyPr/>
        <a:lstStyle/>
        <a:p>
          <a:endParaRPr lang="zh-CN" altLang="en-US"/>
        </a:p>
      </dgm:t>
    </dgm:pt>
    <dgm:pt modelId="{64C25A5E-874E-42E6-BCA1-99C8D2C1D264}" type="pres">
      <dgm:prSet presAssocID="{33FD4B5F-CB5A-417A-A638-B94D38F5063E}" presName="rootConnector" presStyleCnt="0"/>
      <dgm:spPr/>
      <dgm:t>
        <a:bodyPr/>
        <a:lstStyle/>
        <a:p>
          <a:endParaRPr lang="zh-CN" altLang="en-US"/>
        </a:p>
      </dgm:t>
    </dgm:pt>
    <dgm:pt modelId="{84AACA37-6C07-494C-9706-386FD7F7D9D6}" type="pres">
      <dgm:prSet presAssocID="{33FD4B5F-CB5A-417A-A638-B94D38F5063E}" presName="childShape" presStyleCnt="0"/>
      <dgm:spPr/>
    </dgm:pt>
    <dgm:pt modelId="{50286811-6FDD-47AD-85CB-4C66869DB8ED}" type="pres">
      <dgm:prSet presAssocID="{1D461DA6-F0AE-42B2-9886-7A4C99433875}" presName="Name13" presStyleLbl="parChTrans1D2" presStyleIdx="8" presStyleCnt="10"/>
      <dgm:spPr/>
      <dgm:t>
        <a:bodyPr/>
        <a:lstStyle/>
        <a:p>
          <a:endParaRPr lang="zh-CN" altLang="en-US"/>
        </a:p>
      </dgm:t>
    </dgm:pt>
    <dgm:pt modelId="{FD18E025-A0A8-4901-B1C5-76FEE5050FB5}" type="pres">
      <dgm:prSet presAssocID="{E36AAE7C-9BE8-4066-8AC8-90714C862CF3}" presName="childText" presStyleLbl="bgAcc1" presStyleIdx="8" presStyleCnt="10" custScaleY="265723">
        <dgm:presLayoutVars>
          <dgm:bulletEnabled val="1"/>
        </dgm:presLayoutVars>
      </dgm:prSet>
      <dgm:spPr/>
      <dgm:t>
        <a:bodyPr/>
        <a:lstStyle/>
        <a:p>
          <a:endParaRPr lang="zh-CN" altLang="en-US"/>
        </a:p>
      </dgm:t>
    </dgm:pt>
    <dgm:pt modelId="{ADDCC4B4-61D5-495B-8BFF-E6A6F9EAB1FD}" type="pres">
      <dgm:prSet presAssocID="{866EDE8D-09A0-433E-9FD4-28D7710A26EF}" presName="Name13" presStyleLbl="parChTrans1D2" presStyleIdx="9" presStyleCnt="10"/>
      <dgm:spPr/>
      <dgm:t>
        <a:bodyPr/>
        <a:lstStyle/>
        <a:p>
          <a:endParaRPr lang="zh-CN" altLang="en-US"/>
        </a:p>
      </dgm:t>
    </dgm:pt>
    <dgm:pt modelId="{5646565D-F947-49DE-AB3E-4A460C207D49}" type="pres">
      <dgm:prSet presAssocID="{643FACD5-18D1-4A18-8705-AE2A9C526B6A}" presName="childText" presStyleLbl="bgAcc1" presStyleIdx="9" presStyleCnt="10" custScaleY="265723">
        <dgm:presLayoutVars>
          <dgm:bulletEnabled val="1"/>
        </dgm:presLayoutVars>
      </dgm:prSet>
      <dgm:spPr/>
      <dgm:t>
        <a:bodyPr/>
        <a:lstStyle/>
        <a:p>
          <a:endParaRPr lang="zh-CN" altLang="en-US"/>
        </a:p>
      </dgm:t>
    </dgm:pt>
  </dgm:ptLst>
  <dgm:cxnLst>
    <dgm:cxn modelId="{EEE6386B-BC7E-4914-B49E-7D914678DFA2}" srcId="{5DF7D925-1FCA-4C63-AEB7-4FA2B9A158FE}" destId="{70ADF4F5-47CB-4AA6-BD04-719258B0DF64}" srcOrd="0" destOrd="0" parTransId="{DF3BA192-9D06-4A33-8DFD-82D6796F4D8A}" sibTransId="{FA9B887D-F475-43CB-969F-008781679F67}"/>
    <dgm:cxn modelId="{3936B172-7C58-4883-A4A2-1D2EDFBAEE57}" srcId="{70ADF4F5-47CB-4AA6-BD04-719258B0DF64}" destId="{7DD039AD-8DB8-47BA-9D26-393E446A9E5F}" srcOrd="0" destOrd="0" parTransId="{6AFBC361-DC94-4DB8-84F0-F29A7256101D}" sibTransId="{00FF8457-34B3-4F4C-8300-149A310B8D02}"/>
    <dgm:cxn modelId="{88A2AFF0-9A2A-4E4D-B980-461E4E7BF7D4}" srcId="{70ADF4F5-47CB-4AA6-BD04-719258B0DF64}" destId="{30A6F944-5DE9-4AB8-B0F1-B9F64A2C85EA}" srcOrd="1" destOrd="0" parTransId="{BEDF222F-0A5B-45C8-9DC7-33BAB5494933}" sibTransId="{70A8496D-EC6D-484B-B86A-C36F8F70C42E}"/>
    <dgm:cxn modelId="{D4BD36F7-5C74-4405-8FFA-796475DFA517}" srcId="{5DF7D925-1FCA-4C63-AEB7-4FA2B9A158FE}" destId="{63E2C180-AFC2-40FA-B397-EE2FA49C0B37}" srcOrd="1" destOrd="0" parTransId="{FEA0D30E-8AF2-41D3-869C-BD42762C373A}" sibTransId="{36923D41-DFA7-47F9-B3A2-7F8D6C883FAE}"/>
    <dgm:cxn modelId="{C8198382-0742-408A-B642-644802F22B24}" srcId="{63E2C180-AFC2-40FA-B397-EE2FA49C0B37}" destId="{04D5D576-CDB3-4C9C-B7F8-15B685E83C58}" srcOrd="0" destOrd="1" parTransId="{5EF0642B-090F-46C3-AE8F-D0DD8A542450}" sibTransId="{696AF3E4-0E28-484D-87D4-FE6A492C94F3}"/>
    <dgm:cxn modelId="{9B1189AB-D8F5-45F6-853E-5DD897CF4D3F}" srcId="{63E2C180-AFC2-40FA-B397-EE2FA49C0B37}" destId="{8CBB16F1-BC9D-48A9-BE2C-0CDB2EE82CC2}" srcOrd="1" destOrd="1" parTransId="{85DA13B7-99E1-4349-97F4-ED22D1E4D976}" sibTransId="{F0120132-99D2-41EE-8BAB-D2A431CAAD6C}"/>
    <dgm:cxn modelId="{DB99E06B-97C4-4F4F-A972-CEE26FBC7B7C}" srcId="{5DF7D925-1FCA-4C63-AEB7-4FA2B9A158FE}" destId="{177D85E9-42A0-4626-BAF5-7BE2D2B5D85C}" srcOrd="2" destOrd="0" parTransId="{1126C343-ED1F-489D-B569-88F9DE882983}" sibTransId="{1464D493-5613-419C-94BF-8808E98274DD}"/>
    <dgm:cxn modelId="{92711BB4-E5C1-4D69-BF05-F743B4458728}" srcId="{177D85E9-42A0-4626-BAF5-7BE2D2B5D85C}" destId="{F2B5868A-9355-40E0-88C4-05651A9E8EC5}" srcOrd="0" destOrd="2" parTransId="{80AF86F3-78AD-42FC-8E75-C92DCE668ACB}" sibTransId="{8CC9CDE4-18CB-4A16-9814-F34F85B44CBB}"/>
    <dgm:cxn modelId="{AC089114-8782-400F-94AF-5C997F37DD1E}" srcId="{177D85E9-42A0-4626-BAF5-7BE2D2B5D85C}" destId="{EA71767A-D3F8-4D3F-A4A6-F76A8004A5F7}" srcOrd="1" destOrd="2" parTransId="{E9FB91A9-B0CD-4A22-B574-2A084F8B1CC3}" sibTransId="{75A34860-DD8F-480A-AC85-458F21C1B09D}"/>
    <dgm:cxn modelId="{05E7A1CE-3756-4F1F-A7CA-05AB4C307FD6}" srcId="{5DF7D925-1FCA-4C63-AEB7-4FA2B9A158FE}" destId="{F7921002-E787-49B5-8992-20D3FB0E43E5}" srcOrd="3" destOrd="0" parTransId="{F586D7D2-C82B-4021-A66A-70808F15461B}" sibTransId="{D8556951-DB47-4ED4-B8E9-6060F0689182}"/>
    <dgm:cxn modelId="{580347CC-1506-4721-A451-84BE64A6F677}" srcId="{F7921002-E787-49B5-8992-20D3FB0E43E5}" destId="{60ECD198-1E0B-410B-B008-6BAF4296604E}" srcOrd="0" destOrd="3" parTransId="{F824A4D2-D69D-4D77-B108-56BBDE169047}" sibTransId="{977EB589-52F5-49E8-A7AB-78412C5B91AE}"/>
    <dgm:cxn modelId="{71FB822A-7A03-4D71-A69E-0F2FC746CE22}" srcId="{F7921002-E787-49B5-8992-20D3FB0E43E5}" destId="{CAB00E2A-F3A0-4AB7-9A3C-49C856CBD581}" srcOrd="1" destOrd="3" parTransId="{D794DA7E-0A91-49A4-A01F-044D86E54C00}" sibTransId="{8E30B720-7D41-4D45-A7A1-B94397F1F7DF}"/>
    <dgm:cxn modelId="{8B120107-5897-419C-97C5-DC4F388B58B2}" srcId="{5DF7D925-1FCA-4C63-AEB7-4FA2B9A158FE}" destId="{33FD4B5F-CB5A-417A-A638-B94D38F5063E}" srcOrd="4" destOrd="0" parTransId="{D14BF473-0957-4478-BCB6-27C2866DCD31}" sibTransId="{5A9BBE12-C972-43C3-964F-BD1487674386}"/>
    <dgm:cxn modelId="{60A4AEF3-84F0-4942-8B55-50248C183367}" srcId="{33FD4B5F-CB5A-417A-A638-B94D38F5063E}" destId="{E36AAE7C-9BE8-4066-8AC8-90714C862CF3}" srcOrd="0" destOrd="4" parTransId="{1D461DA6-F0AE-42B2-9886-7A4C99433875}" sibTransId="{199B0223-E558-47C7-9D59-8F29730D5516}"/>
    <dgm:cxn modelId="{F187AD01-CB53-48A6-B25B-A222CAABDAD3}" srcId="{33FD4B5F-CB5A-417A-A638-B94D38F5063E}" destId="{643FACD5-18D1-4A18-8705-AE2A9C526B6A}" srcOrd="1" destOrd="4" parTransId="{866EDE8D-09A0-433E-9FD4-28D7710A26EF}" sibTransId="{DC041AF3-927D-4FAB-9261-212F06C30A4D}"/>
    <dgm:cxn modelId="{AE0E22F5-8AAF-4EB1-B7A7-C3787D790355}" type="presOf" srcId="{5DF7D925-1FCA-4C63-AEB7-4FA2B9A158FE}" destId="{F5E73734-F05A-4F43-B7C8-27E8660E0234}" srcOrd="0" destOrd="0" presId="urn:microsoft.com/office/officeart/2005/8/layout/hierarchy3"/>
    <dgm:cxn modelId="{DEAB6D1A-30E3-4B35-97A5-F1B19E64D0B3}" type="presParOf" srcId="{F5E73734-F05A-4F43-B7C8-27E8660E0234}" destId="{1E10C2FE-E9A4-406E-9760-A8C38EB9C886}" srcOrd="0" destOrd="0" presId="urn:microsoft.com/office/officeart/2005/8/layout/hierarchy3"/>
    <dgm:cxn modelId="{EFCBD67E-7627-4B31-A69A-CFDB8F701D53}" type="presParOf" srcId="{1E10C2FE-E9A4-406E-9760-A8C38EB9C886}" destId="{4CF121B6-6BAF-42E8-ABF3-9DBFDB788A82}" srcOrd="0" destOrd="0" presId="urn:microsoft.com/office/officeart/2005/8/layout/hierarchy3"/>
    <dgm:cxn modelId="{91E093E5-B969-42F8-97A2-6509A461D42F}" type="presOf" srcId="{70ADF4F5-47CB-4AA6-BD04-719258B0DF64}" destId="{4CF121B6-6BAF-42E8-ABF3-9DBFDB788A82}" srcOrd="0" destOrd="0" presId="urn:microsoft.com/office/officeart/2005/8/layout/hierarchy3"/>
    <dgm:cxn modelId="{1E73D356-2234-4B13-9C83-6970B7E47060}" type="presParOf" srcId="{4CF121B6-6BAF-42E8-ABF3-9DBFDB788A82}" destId="{964AE30C-38AB-454A-986C-B493F34FA83B}" srcOrd="0" destOrd="0" presId="urn:microsoft.com/office/officeart/2005/8/layout/hierarchy3"/>
    <dgm:cxn modelId="{5F3FF58B-FBAB-4686-ACCA-94F043102986}" type="presOf" srcId="{70ADF4F5-47CB-4AA6-BD04-719258B0DF64}" destId="{964AE30C-38AB-454A-986C-B493F34FA83B}" srcOrd="0" destOrd="0" presId="urn:microsoft.com/office/officeart/2005/8/layout/hierarchy3"/>
    <dgm:cxn modelId="{F9304D70-F90E-4B0B-A8A8-B91B366D6D73}" type="presParOf" srcId="{4CF121B6-6BAF-42E8-ABF3-9DBFDB788A82}" destId="{C54F9120-E4C8-4398-B377-D4F3CCF3F3D5}" srcOrd="1" destOrd="0" presId="urn:microsoft.com/office/officeart/2005/8/layout/hierarchy3"/>
    <dgm:cxn modelId="{88B98CA5-8AF8-49B1-A12C-D83E0EE4F7A3}" type="presOf" srcId="{70ADF4F5-47CB-4AA6-BD04-719258B0DF64}" destId="{C54F9120-E4C8-4398-B377-D4F3CCF3F3D5}" srcOrd="0" destOrd="0" presId="urn:microsoft.com/office/officeart/2005/8/layout/hierarchy3"/>
    <dgm:cxn modelId="{8A0D7D6D-2DBF-426F-A3DA-5AD42BFB279E}" type="presParOf" srcId="{1E10C2FE-E9A4-406E-9760-A8C38EB9C886}" destId="{6F50F77A-9DF3-4FE7-B8CD-A970B935635A}" srcOrd="1" destOrd="0" presId="urn:microsoft.com/office/officeart/2005/8/layout/hierarchy3"/>
    <dgm:cxn modelId="{FB5987F8-E063-4EAE-809F-7E523E1E2530}" type="presParOf" srcId="{6F50F77A-9DF3-4FE7-B8CD-A970B935635A}" destId="{16FBB9EE-A25A-46C5-9D26-9A64C6887659}" srcOrd="0" destOrd="1" presId="urn:microsoft.com/office/officeart/2005/8/layout/hierarchy3"/>
    <dgm:cxn modelId="{65B4B313-8004-4215-B494-4E201629F8A9}" type="presOf" srcId="{6AFBC361-DC94-4DB8-84F0-F29A7256101D}" destId="{16FBB9EE-A25A-46C5-9D26-9A64C6887659}" srcOrd="0" destOrd="0" presId="urn:microsoft.com/office/officeart/2005/8/layout/hierarchy3"/>
    <dgm:cxn modelId="{F491338F-8C66-497E-8B82-246346BFE62D}" type="presParOf" srcId="{6F50F77A-9DF3-4FE7-B8CD-A970B935635A}" destId="{46F7C50A-E8F6-446D-A870-7B931A04BCF7}" srcOrd="1" destOrd="1" presId="urn:microsoft.com/office/officeart/2005/8/layout/hierarchy3"/>
    <dgm:cxn modelId="{FB833F1F-60C0-4379-AE56-906E73E05C8A}" type="presOf" srcId="{7DD039AD-8DB8-47BA-9D26-393E446A9E5F}" destId="{46F7C50A-E8F6-446D-A870-7B931A04BCF7}" srcOrd="0" destOrd="0" presId="urn:microsoft.com/office/officeart/2005/8/layout/hierarchy3"/>
    <dgm:cxn modelId="{8CC90895-62D9-4CF5-A4CB-7665AC69CD6A}" type="presParOf" srcId="{6F50F77A-9DF3-4FE7-B8CD-A970B935635A}" destId="{FBB22B77-871C-4ECA-9522-9A189803BEA0}" srcOrd="2" destOrd="1" presId="urn:microsoft.com/office/officeart/2005/8/layout/hierarchy3"/>
    <dgm:cxn modelId="{28B0DE91-D4C8-4725-B9AA-17524EAE7E43}" type="presOf" srcId="{BEDF222F-0A5B-45C8-9DC7-33BAB5494933}" destId="{FBB22B77-871C-4ECA-9522-9A189803BEA0}" srcOrd="0" destOrd="0" presId="urn:microsoft.com/office/officeart/2005/8/layout/hierarchy3"/>
    <dgm:cxn modelId="{35E4066E-49AB-4EF6-B69B-EC153427FD52}" type="presParOf" srcId="{6F50F77A-9DF3-4FE7-B8CD-A970B935635A}" destId="{03ACE574-7281-496D-812D-FA4BBEE64960}" srcOrd="3" destOrd="1" presId="urn:microsoft.com/office/officeart/2005/8/layout/hierarchy3"/>
    <dgm:cxn modelId="{35A683A9-A1A4-4B7F-A579-FB345A495FCA}" type="presOf" srcId="{30A6F944-5DE9-4AB8-B0F1-B9F64A2C85EA}" destId="{03ACE574-7281-496D-812D-FA4BBEE64960}" srcOrd="0" destOrd="0" presId="urn:microsoft.com/office/officeart/2005/8/layout/hierarchy3"/>
    <dgm:cxn modelId="{4045E23F-D5F7-4B41-B9EF-CBB820ED3B75}" type="presParOf" srcId="{F5E73734-F05A-4F43-B7C8-27E8660E0234}" destId="{433FBC5D-1634-4BC2-8B92-F020A871CA32}" srcOrd="1" destOrd="0" presId="urn:microsoft.com/office/officeart/2005/8/layout/hierarchy3"/>
    <dgm:cxn modelId="{430C88C3-2E3C-425D-BDA9-DFDB31B751B3}" type="presParOf" srcId="{433FBC5D-1634-4BC2-8B92-F020A871CA32}" destId="{6845FC0F-ACF4-45BB-81E7-C17083A7AAF9}" srcOrd="0" destOrd="1" presId="urn:microsoft.com/office/officeart/2005/8/layout/hierarchy3"/>
    <dgm:cxn modelId="{988F453B-A915-448D-9ACF-664B885C103F}" type="presOf" srcId="{63E2C180-AFC2-40FA-B397-EE2FA49C0B37}" destId="{6845FC0F-ACF4-45BB-81E7-C17083A7AAF9}" srcOrd="0" destOrd="0" presId="urn:microsoft.com/office/officeart/2005/8/layout/hierarchy3"/>
    <dgm:cxn modelId="{1DB39F1B-6E4E-401E-A80B-B0B3B718C6B4}" type="presParOf" srcId="{6845FC0F-ACF4-45BB-81E7-C17083A7AAF9}" destId="{48EF8ADD-5C3F-4544-9F00-233487A31EB5}" srcOrd="0" destOrd="0" presId="urn:microsoft.com/office/officeart/2005/8/layout/hierarchy3"/>
    <dgm:cxn modelId="{CFE5DE6F-4929-4AE6-8A04-944DA078E30F}" type="presOf" srcId="{63E2C180-AFC2-40FA-B397-EE2FA49C0B37}" destId="{48EF8ADD-5C3F-4544-9F00-233487A31EB5}" srcOrd="0" destOrd="0" presId="urn:microsoft.com/office/officeart/2005/8/layout/hierarchy3"/>
    <dgm:cxn modelId="{0B4CA986-DFCA-48E3-97C1-F36E42AD0906}" type="presParOf" srcId="{6845FC0F-ACF4-45BB-81E7-C17083A7AAF9}" destId="{0865745B-8D9A-494C-ADA9-8368A03C3319}" srcOrd="1" destOrd="0" presId="urn:microsoft.com/office/officeart/2005/8/layout/hierarchy3"/>
    <dgm:cxn modelId="{822FC7EF-068C-486A-84A8-066BCE98EF79}" type="presOf" srcId="{63E2C180-AFC2-40FA-B397-EE2FA49C0B37}" destId="{0865745B-8D9A-494C-ADA9-8368A03C3319}" srcOrd="0" destOrd="0" presId="urn:microsoft.com/office/officeart/2005/8/layout/hierarchy3"/>
    <dgm:cxn modelId="{DE035F75-1FD5-4FA3-B171-1DD35584E90D}" type="presParOf" srcId="{433FBC5D-1634-4BC2-8B92-F020A871CA32}" destId="{D44FE425-898C-40F2-B83E-0CCFC1CA5BE5}" srcOrd="1" destOrd="1" presId="urn:microsoft.com/office/officeart/2005/8/layout/hierarchy3"/>
    <dgm:cxn modelId="{8DD2EA8F-5CB7-47FB-AB89-7BBE7E30F998}" type="presParOf" srcId="{D44FE425-898C-40F2-B83E-0CCFC1CA5BE5}" destId="{BB8DC3AA-9518-4C79-83F5-D388DE09BBEF}" srcOrd="0" destOrd="1" presId="urn:microsoft.com/office/officeart/2005/8/layout/hierarchy3"/>
    <dgm:cxn modelId="{93D7FE0B-ED09-4C4D-B19C-76AA1B0474E1}" type="presOf" srcId="{5EF0642B-090F-46C3-AE8F-D0DD8A542450}" destId="{BB8DC3AA-9518-4C79-83F5-D388DE09BBEF}" srcOrd="0" destOrd="0" presId="urn:microsoft.com/office/officeart/2005/8/layout/hierarchy3"/>
    <dgm:cxn modelId="{668F7CB8-3E10-458F-8B6E-E39BCCBF6E5B}" type="presParOf" srcId="{D44FE425-898C-40F2-B83E-0CCFC1CA5BE5}" destId="{E0E3A651-6FF6-482C-94C5-54C2BEF0667A}" srcOrd="1" destOrd="1" presId="urn:microsoft.com/office/officeart/2005/8/layout/hierarchy3"/>
    <dgm:cxn modelId="{E27F7160-A1BD-4B0B-AA77-150FB95E9EAA}" type="presOf" srcId="{04D5D576-CDB3-4C9C-B7F8-15B685E83C58}" destId="{E0E3A651-6FF6-482C-94C5-54C2BEF0667A}" srcOrd="0" destOrd="0" presId="urn:microsoft.com/office/officeart/2005/8/layout/hierarchy3"/>
    <dgm:cxn modelId="{37AA0705-85E7-4841-8AA4-A300D00CAD15}" type="presParOf" srcId="{D44FE425-898C-40F2-B83E-0CCFC1CA5BE5}" destId="{429F2BE0-B7AC-4BDF-A97A-30DFF0EB6F3A}" srcOrd="2" destOrd="1" presId="urn:microsoft.com/office/officeart/2005/8/layout/hierarchy3"/>
    <dgm:cxn modelId="{CF9389B1-0A64-4B86-8A68-A08CCF59259A}" type="presOf" srcId="{85DA13B7-99E1-4349-97F4-ED22D1E4D976}" destId="{429F2BE0-B7AC-4BDF-A97A-30DFF0EB6F3A}" srcOrd="0" destOrd="0" presId="urn:microsoft.com/office/officeart/2005/8/layout/hierarchy3"/>
    <dgm:cxn modelId="{D40CB1F5-9C1B-423C-91B9-422EE80A877F}" type="presParOf" srcId="{D44FE425-898C-40F2-B83E-0CCFC1CA5BE5}" destId="{6216B2DF-9CC3-41FC-B537-8130E4BD1055}" srcOrd="3" destOrd="1" presId="urn:microsoft.com/office/officeart/2005/8/layout/hierarchy3"/>
    <dgm:cxn modelId="{03322DD0-6862-4079-91EC-3EC3A812CB5B}" type="presOf" srcId="{8CBB16F1-BC9D-48A9-BE2C-0CDB2EE82CC2}" destId="{6216B2DF-9CC3-41FC-B537-8130E4BD1055}" srcOrd="0" destOrd="0" presId="urn:microsoft.com/office/officeart/2005/8/layout/hierarchy3"/>
    <dgm:cxn modelId="{4B977A0F-68F4-44B9-8185-64755799D192}" type="presParOf" srcId="{F5E73734-F05A-4F43-B7C8-27E8660E0234}" destId="{3F696963-C440-4AA8-977C-4584DBCDAA3B}" srcOrd="2" destOrd="0" presId="urn:microsoft.com/office/officeart/2005/8/layout/hierarchy3"/>
    <dgm:cxn modelId="{57DC5F79-E858-4EFC-8F28-9D59703CD5E0}" type="presParOf" srcId="{3F696963-C440-4AA8-977C-4584DBCDAA3B}" destId="{019A389F-DA2D-442E-80CD-EFCCF67F266B}" srcOrd="0" destOrd="2" presId="urn:microsoft.com/office/officeart/2005/8/layout/hierarchy3"/>
    <dgm:cxn modelId="{C545C46F-3C10-4A11-B709-DDA1300E1F7A}" type="presOf" srcId="{177D85E9-42A0-4626-BAF5-7BE2D2B5D85C}" destId="{019A389F-DA2D-442E-80CD-EFCCF67F266B}" srcOrd="0" destOrd="0" presId="urn:microsoft.com/office/officeart/2005/8/layout/hierarchy3"/>
    <dgm:cxn modelId="{B0F34029-DBFA-40E9-96FB-6FA585B57732}" type="presParOf" srcId="{019A389F-DA2D-442E-80CD-EFCCF67F266B}" destId="{7ABE9E16-C159-448A-9CC5-603D6609801E}" srcOrd="0" destOrd="0" presId="urn:microsoft.com/office/officeart/2005/8/layout/hierarchy3"/>
    <dgm:cxn modelId="{7229985B-3A92-41E6-A5A1-C5FE0363B657}" type="presOf" srcId="{177D85E9-42A0-4626-BAF5-7BE2D2B5D85C}" destId="{7ABE9E16-C159-448A-9CC5-603D6609801E}" srcOrd="0" destOrd="0" presId="urn:microsoft.com/office/officeart/2005/8/layout/hierarchy3"/>
    <dgm:cxn modelId="{863BEAC7-B769-413B-923E-29B720E59676}" type="presParOf" srcId="{019A389F-DA2D-442E-80CD-EFCCF67F266B}" destId="{3B623C13-B9EE-4BF4-8256-E9D6927DB165}" srcOrd="1" destOrd="0" presId="urn:microsoft.com/office/officeart/2005/8/layout/hierarchy3"/>
    <dgm:cxn modelId="{FACD2731-FA83-4063-8BA9-2CAB49D71ACA}" type="presOf" srcId="{177D85E9-42A0-4626-BAF5-7BE2D2B5D85C}" destId="{3B623C13-B9EE-4BF4-8256-E9D6927DB165}" srcOrd="0" destOrd="0" presId="urn:microsoft.com/office/officeart/2005/8/layout/hierarchy3"/>
    <dgm:cxn modelId="{919673C9-493A-4B75-A255-79699E7B123C}" type="presParOf" srcId="{3F696963-C440-4AA8-977C-4584DBCDAA3B}" destId="{99E32510-AC91-4039-A8C6-D4F17119FFA8}" srcOrd="1" destOrd="2" presId="urn:microsoft.com/office/officeart/2005/8/layout/hierarchy3"/>
    <dgm:cxn modelId="{F17D3363-D362-4E74-88F0-85D15D153A5B}" type="presParOf" srcId="{99E32510-AC91-4039-A8C6-D4F17119FFA8}" destId="{54B4AE01-D666-4A8E-B58A-1D34C1031EBF}" srcOrd="0" destOrd="1" presId="urn:microsoft.com/office/officeart/2005/8/layout/hierarchy3"/>
    <dgm:cxn modelId="{E4D88514-9B5B-41DC-811F-B075E6D49118}" type="presOf" srcId="{80AF86F3-78AD-42FC-8E75-C92DCE668ACB}" destId="{54B4AE01-D666-4A8E-B58A-1D34C1031EBF}" srcOrd="0" destOrd="0" presId="urn:microsoft.com/office/officeart/2005/8/layout/hierarchy3"/>
    <dgm:cxn modelId="{DAAFDAFA-C7EF-4C5F-9CC8-1B10568B9EC8}" type="presParOf" srcId="{99E32510-AC91-4039-A8C6-D4F17119FFA8}" destId="{9E50494E-CF83-4E98-9401-B46E7E187E2E}" srcOrd="1" destOrd="1" presId="urn:microsoft.com/office/officeart/2005/8/layout/hierarchy3"/>
    <dgm:cxn modelId="{D24FE009-B3EA-40A5-94CB-B3E75CDA07EB}" type="presOf" srcId="{F2B5868A-9355-40E0-88C4-05651A9E8EC5}" destId="{9E50494E-CF83-4E98-9401-B46E7E187E2E}" srcOrd="0" destOrd="0" presId="urn:microsoft.com/office/officeart/2005/8/layout/hierarchy3"/>
    <dgm:cxn modelId="{18797988-86D2-4369-8115-C202AB32D347}" type="presParOf" srcId="{99E32510-AC91-4039-A8C6-D4F17119FFA8}" destId="{42DC0E9A-A138-41BD-915B-E18FF90C068B}" srcOrd="2" destOrd="1" presId="urn:microsoft.com/office/officeart/2005/8/layout/hierarchy3"/>
    <dgm:cxn modelId="{6A224F46-62D1-42BC-ADE3-3AB98933E203}" type="presOf" srcId="{E9FB91A9-B0CD-4A22-B574-2A084F8B1CC3}" destId="{42DC0E9A-A138-41BD-915B-E18FF90C068B}" srcOrd="0" destOrd="0" presId="urn:microsoft.com/office/officeart/2005/8/layout/hierarchy3"/>
    <dgm:cxn modelId="{01220A5A-D4F1-4BA4-A99E-6DD3328ED1A0}" type="presParOf" srcId="{99E32510-AC91-4039-A8C6-D4F17119FFA8}" destId="{7BEB7595-64F2-4597-83CD-EA5361A9CDA0}" srcOrd="3" destOrd="1" presId="urn:microsoft.com/office/officeart/2005/8/layout/hierarchy3"/>
    <dgm:cxn modelId="{521E4ED8-79F9-42EB-B461-8FD4EA038E10}" type="presOf" srcId="{EA71767A-D3F8-4D3F-A4A6-F76A8004A5F7}" destId="{7BEB7595-64F2-4597-83CD-EA5361A9CDA0}" srcOrd="0" destOrd="0" presId="urn:microsoft.com/office/officeart/2005/8/layout/hierarchy3"/>
    <dgm:cxn modelId="{38247758-8113-4EDD-AF98-6E909949BAB3}" type="presParOf" srcId="{F5E73734-F05A-4F43-B7C8-27E8660E0234}" destId="{9DF544D9-ED59-46C3-A5F9-0DFAB1D1F63E}" srcOrd="3" destOrd="0" presId="urn:microsoft.com/office/officeart/2005/8/layout/hierarchy3"/>
    <dgm:cxn modelId="{BF90AC77-CA81-485F-A014-C6C399292D12}" type="presParOf" srcId="{9DF544D9-ED59-46C3-A5F9-0DFAB1D1F63E}" destId="{9A924092-5E4D-49D9-B137-CCE204336BC8}" srcOrd="0" destOrd="3" presId="urn:microsoft.com/office/officeart/2005/8/layout/hierarchy3"/>
    <dgm:cxn modelId="{660D9FE0-C982-4E11-ACE1-08BC63B4F7B1}" type="presOf" srcId="{F7921002-E787-49B5-8992-20D3FB0E43E5}" destId="{9A924092-5E4D-49D9-B137-CCE204336BC8}" srcOrd="0" destOrd="0" presId="urn:microsoft.com/office/officeart/2005/8/layout/hierarchy3"/>
    <dgm:cxn modelId="{21E32E74-463F-473B-85E3-551AEC8B9979}" type="presParOf" srcId="{9A924092-5E4D-49D9-B137-CCE204336BC8}" destId="{6AB75B8F-357A-4CD9-9BB1-EC6C75A595AB}" srcOrd="0" destOrd="0" presId="urn:microsoft.com/office/officeart/2005/8/layout/hierarchy3"/>
    <dgm:cxn modelId="{67F02CEE-AD97-4382-A8EA-B602DC3E7DDA}" type="presOf" srcId="{F7921002-E787-49B5-8992-20D3FB0E43E5}" destId="{6AB75B8F-357A-4CD9-9BB1-EC6C75A595AB}" srcOrd="0" destOrd="0" presId="urn:microsoft.com/office/officeart/2005/8/layout/hierarchy3"/>
    <dgm:cxn modelId="{7E113C10-9616-4134-BFEB-D22C57CF62F9}" type="presParOf" srcId="{9A924092-5E4D-49D9-B137-CCE204336BC8}" destId="{6E5CE76A-AFD1-48EE-9F1C-30EC7A204338}" srcOrd="1" destOrd="0" presId="urn:microsoft.com/office/officeart/2005/8/layout/hierarchy3"/>
    <dgm:cxn modelId="{2CC17F57-5386-4D02-8579-955B640B7560}" type="presOf" srcId="{F7921002-E787-49B5-8992-20D3FB0E43E5}" destId="{6E5CE76A-AFD1-48EE-9F1C-30EC7A204338}" srcOrd="0" destOrd="0" presId="urn:microsoft.com/office/officeart/2005/8/layout/hierarchy3"/>
    <dgm:cxn modelId="{4CFBD210-9711-4840-93DB-3764A72F4292}" type="presParOf" srcId="{9DF544D9-ED59-46C3-A5F9-0DFAB1D1F63E}" destId="{CB421535-3A0B-4C6A-BD87-E88F8FBB24FB}" srcOrd="1" destOrd="3" presId="urn:microsoft.com/office/officeart/2005/8/layout/hierarchy3"/>
    <dgm:cxn modelId="{3EF628E0-55D2-433F-A096-5149157334C3}" type="presParOf" srcId="{CB421535-3A0B-4C6A-BD87-E88F8FBB24FB}" destId="{2825F1A1-97D8-4669-8FB6-CB99BADB4714}" srcOrd="0" destOrd="1" presId="urn:microsoft.com/office/officeart/2005/8/layout/hierarchy3"/>
    <dgm:cxn modelId="{844711C5-A4D1-42EF-BF80-2D726FE47D84}" type="presOf" srcId="{F824A4D2-D69D-4D77-B108-56BBDE169047}" destId="{2825F1A1-97D8-4669-8FB6-CB99BADB4714}" srcOrd="0" destOrd="0" presId="urn:microsoft.com/office/officeart/2005/8/layout/hierarchy3"/>
    <dgm:cxn modelId="{3C6D6D77-2111-4BCB-A995-BD36C6997EF6}" type="presParOf" srcId="{CB421535-3A0B-4C6A-BD87-E88F8FBB24FB}" destId="{96A66E1E-CB61-4AF6-880A-CDEA12F58BE0}" srcOrd="1" destOrd="1" presId="urn:microsoft.com/office/officeart/2005/8/layout/hierarchy3"/>
    <dgm:cxn modelId="{45241D59-61E8-499D-8F17-2F96A0176ADB}" type="presOf" srcId="{60ECD198-1E0B-410B-B008-6BAF4296604E}" destId="{96A66E1E-CB61-4AF6-880A-CDEA12F58BE0}" srcOrd="0" destOrd="0" presId="urn:microsoft.com/office/officeart/2005/8/layout/hierarchy3"/>
    <dgm:cxn modelId="{E06D923F-7352-4FD4-ACEC-F182EC9D526D}" type="presParOf" srcId="{CB421535-3A0B-4C6A-BD87-E88F8FBB24FB}" destId="{DBD13034-B9D2-409A-90D2-EFA9FB24EFA5}" srcOrd="2" destOrd="1" presId="urn:microsoft.com/office/officeart/2005/8/layout/hierarchy3"/>
    <dgm:cxn modelId="{2B4ED878-7E34-4CD0-9317-E772E986B1DA}" type="presOf" srcId="{D794DA7E-0A91-49A4-A01F-044D86E54C00}" destId="{DBD13034-B9D2-409A-90D2-EFA9FB24EFA5}" srcOrd="0" destOrd="0" presId="urn:microsoft.com/office/officeart/2005/8/layout/hierarchy3"/>
    <dgm:cxn modelId="{AB44949A-2807-418E-85FA-5D71FDF0C552}" type="presParOf" srcId="{CB421535-3A0B-4C6A-BD87-E88F8FBB24FB}" destId="{B8C95EEC-6EA8-4B77-9C6A-E404D463A5C0}" srcOrd="3" destOrd="1" presId="urn:microsoft.com/office/officeart/2005/8/layout/hierarchy3"/>
    <dgm:cxn modelId="{B77303E6-2AF0-46A8-86BA-E04538E5BD13}" type="presOf" srcId="{CAB00E2A-F3A0-4AB7-9A3C-49C856CBD581}" destId="{B8C95EEC-6EA8-4B77-9C6A-E404D463A5C0}" srcOrd="0" destOrd="0" presId="urn:microsoft.com/office/officeart/2005/8/layout/hierarchy3"/>
    <dgm:cxn modelId="{A4233EA3-54DE-482D-ADD6-816243297A2E}" type="presParOf" srcId="{F5E73734-F05A-4F43-B7C8-27E8660E0234}" destId="{E7350A5E-37E8-418E-AB4C-5EB360C2F772}" srcOrd="4" destOrd="0" presId="urn:microsoft.com/office/officeart/2005/8/layout/hierarchy3"/>
    <dgm:cxn modelId="{18B853CC-D502-450D-8ACC-6A6338892F1D}" type="presParOf" srcId="{E7350A5E-37E8-418E-AB4C-5EB360C2F772}" destId="{EA06198D-25D4-42BF-BE6B-C82224020353}" srcOrd="0" destOrd="4" presId="urn:microsoft.com/office/officeart/2005/8/layout/hierarchy3"/>
    <dgm:cxn modelId="{53F44CB8-0A71-4EEB-A644-843D263AC93B}" type="presOf" srcId="{33FD4B5F-CB5A-417A-A638-B94D38F5063E}" destId="{EA06198D-25D4-42BF-BE6B-C82224020353}" srcOrd="0" destOrd="0" presId="urn:microsoft.com/office/officeart/2005/8/layout/hierarchy3"/>
    <dgm:cxn modelId="{9429087B-09CC-4C66-84D6-80A0ABF21673}" type="presParOf" srcId="{EA06198D-25D4-42BF-BE6B-C82224020353}" destId="{4A0C51AE-C90B-4063-9A78-93CB6D9CACE0}" srcOrd="0" destOrd="0" presId="urn:microsoft.com/office/officeart/2005/8/layout/hierarchy3"/>
    <dgm:cxn modelId="{BE467FC9-3BEC-44E2-9846-5E7B19370B06}" type="presOf" srcId="{33FD4B5F-CB5A-417A-A638-B94D38F5063E}" destId="{4A0C51AE-C90B-4063-9A78-93CB6D9CACE0}" srcOrd="0" destOrd="0" presId="urn:microsoft.com/office/officeart/2005/8/layout/hierarchy3"/>
    <dgm:cxn modelId="{274F90E4-A6C9-4F0E-911F-4534BF8F8212}" type="presParOf" srcId="{EA06198D-25D4-42BF-BE6B-C82224020353}" destId="{64C25A5E-874E-42E6-BCA1-99C8D2C1D264}" srcOrd="1" destOrd="0" presId="urn:microsoft.com/office/officeart/2005/8/layout/hierarchy3"/>
    <dgm:cxn modelId="{244B3814-B9B4-4395-97CD-15420A6E8062}" type="presOf" srcId="{33FD4B5F-CB5A-417A-A638-B94D38F5063E}" destId="{64C25A5E-874E-42E6-BCA1-99C8D2C1D264}" srcOrd="0" destOrd="0" presId="urn:microsoft.com/office/officeart/2005/8/layout/hierarchy3"/>
    <dgm:cxn modelId="{A9EE5E85-91FA-4A32-9A29-A8AF4A1F0ACA}" type="presParOf" srcId="{E7350A5E-37E8-418E-AB4C-5EB360C2F772}" destId="{84AACA37-6C07-494C-9706-386FD7F7D9D6}" srcOrd="1" destOrd="4" presId="urn:microsoft.com/office/officeart/2005/8/layout/hierarchy3"/>
    <dgm:cxn modelId="{C754CC96-6BD3-4B1C-B7D4-DF63E2ABBB49}" type="presParOf" srcId="{84AACA37-6C07-494C-9706-386FD7F7D9D6}" destId="{50286811-6FDD-47AD-85CB-4C66869DB8ED}" srcOrd="0" destOrd="1" presId="urn:microsoft.com/office/officeart/2005/8/layout/hierarchy3"/>
    <dgm:cxn modelId="{905A356C-A8F0-4570-8932-1A5240E2048F}" type="presOf" srcId="{1D461DA6-F0AE-42B2-9886-7A4C99433875}" destId="{50286811-6FDD-47AD-85CB-4C66869DB8ED}" srcOrd="0" destOrd="0" presId="urn:microsoft.com/office/officeart/2005/8/layout/hierarchy3"/>
    <dgm:cxn modelId="{EC5CB0FF-F9C7-4680-86DD-F2A16BB852C3}" type="presParOf" srcId="{84AACA37-6C07-494C-9706-386FD7F7D9D6}" destId="{FD18E025-A0A8-4901-B1C5-76FEE5050FB5}" srcOrd="1" destOrd="1" presId="urn:microsoft.com/office/officeart/2005/8/layout/hierarchy3"/>
    <dgm:cxn modelId="{EF4EBA56-21D3-4A67-A9E5-7CEFAEB70E7C}" type="presOf" srcId="{E36AAE7C-9BE8-4066-8AC8-90714C862CF3}" destId="{FD18E025-A0A8-4901-B1C5-76FEE5050FB5}" srcOrd="0" destOrd="0" presId="urn:microsoft.com/office/officeart/2005/8/layout/hierarchy3"/>
    <dgm:cxn modelId="{BDF1B161-82E8-4D3E-B174-674141B7734F}" type="presParOf" srcId="{84AACA37-6C07-494C-9706-386FD7F7D9D6}" destId="{ADDCC4B4-61D5-495B-8BFF-E6A6F9EAB1FD}" srcOrd="2" destOrd="1" presId="urn:microsoft.com/office/officeart/2005/8/layout/hierarchy3"/>
    <dgm:cxn modelId="{FC1613AB-E9C9-429E-9605-9124DDE0346E}" type="presOf" srcId="{866EDE8D-09A0-433E-9FD4-28D7710A26EF}" destId="{ADDCC4B4-61D5-495B-8BFF-E6A6F9EAB1FD}" srcOrd="0" destOrd="0" presId="urn:microsoft.com/office/officeart/2005/8/layout/hierarchy3"/>
    <dgm:cxn modelId="{442C39AD-1392-4F5B-8D08-CBBBB2B0D1C2}" type="presParOf" srcId="{84AACA37-6C07-494C-9706-386FD7F7D9D6}" destId="{5646565D-F947-49DE-AB3E-4A460C207D49}" srcOrd="3" destOrd="1" presId="urn:microsoft.com/office/officeart/2005/8/layout/hierarchy3"/>
    <dgm:cxn modelId="{8C7A9C18-C6E0-4E75-8144-2D0474990DAE}" type="presOf" srcId="{643FACD5-18D1-4A18-8705-AE2A9C526B6A}" destId="{5646565D-F947-49DE-AB3E-4A460C207D49}" srcOrd="0"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C4EE9-FB90-4FBA-9C75-534DA94CB17B}" type="doc">
      <dgm:prSet loTypeId="process" loCatId="process" qsTypeId="urn:microsoft.com/office/officeart/2005/8/quickstyle/simple2" qsCatId="simple" csTypeId="urn:microsoft.com/office/officeart/2005/8/colors/accent3_1" csCatId="accent3" phldr="1"/>
      <dgm:spPr/>
    </dgm:pt>
    <dgm:pt modelId="{9A8949CF-086C-42EA-B573-C1906D5F296B}">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000" b="1" dirty="0" smtClean="0">
              <a:solidFill>
                <a:schemeClr val="accent4">
                  <a:lumMod val="50000"/>
                </a:schemeClr>
              </a:solidFill>
              <a:effectLst/>
            </a:rPr>
            <a:t>节能评审的质量</a:t>
          </a:r>
          <a:r>
            <a:rPr lang="zh-CN" altLang="en-US" sz="2000" b="1" dirty="0" smtClean="0">
              <a:solidFill>
                <a:schemeClr val="accent4">
                  <a:lumMod val="50000"/>
                </a:schemeClr>
              </a:solidFill>
              <a:effectLst/>
            </a:rPr>
            <a:t/>
          </a:r>
          <a:endParaRPr lang="zh-CN" altLang="en-US" sz="2000" b="1" dirty="0" smtClean="0">
            <a:solidFill>
              <a:schemeClr val="accent4">
                <a:lumMod val="50000"/>
              </a:schemeClr>
            </a:solidFill>
            <a:effectLst/>
          </a:endParaRPr>
        </a:p>
      </dgm:t>
    </dgm:pt>
    <dgm:pt modelId="{4FF38499-AD31-491A-8D7E-514E79F06BC4}" cxnId="{F939B5AA-C68C-4159-B0A6-9E6CABFD6483}" type="parTrans">
      <dgm:prSet/>
      <dgm:spPr/>
      <dgm:t>
        <a:bodyPr/>
        <a:lstStyle/>
        <a:p>
          <a:endParaRPr lang="zh-CN" altLang="en-US" b="1">
            <a:effectLst/>
          </a:endParaRPr>
        </a:p>
      </dgm:t>
    </dgm:pt>
    <dgm:pt modelId="{D77C8127-0D99-43D4-8D7B-6ADDA54898EB}" cxnId="{F939B5AA-C68C-4159-B0A6-9E6CABFD6483}" type="sibTrans">
      <dgm:prSet/>
      <dgm:spPr/>
      <dgm:t>
        <a:bodyPr/>
        <a:lstStyle/>
        <a:p>
          <a:endParaRPr lang="zh-CN" altLang="en-US" b="1">
            <a:effectLst/>
          </a:endParaRPr>
        </a:p>
      </dgm:t>
    </dgm:pt>
    <dgm:pt modelId="{FBE65C51-037F-4095-BF4F-3337E48C84A3}">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000" b="1" dirty="0" smtClean="0">
              <a:solidFill>
                <a:schemeClr val="accent4">
                  <a:lumMod val="50000"/>
                </a:schemeClr>
              </a:solidFill>
              <a:effectLst/>
            </a:rPr>
            <a:t>节能报告的质量</a:t>
          </a:r>
          <a:r>
            <a:rPr lang="en-US" altLang="zh-CN" sz="2000" b="1" dirty="0" smtClean="0">
              <a:solidFill>
                <a:schemeClr val="accent4">
                  <a:lumMod val="50000"/>
                </a:schemeClr>
              </a:solidFill>
              <a:effectLst/>
            </a:rPr>
            <a:t/>
          </a:r>
          <a:endParaRPr lang="en-US" altLang="zh-CN" sz="2000" b="1" dirty="0" smtClean="0">
            <a:solidFill>
              <a:schemeClr val="accent4">
                <a:lumMod val="50000"/>
              </a:schemeClr>
            </a:solidFill>
            <a:effectLst/>
          </a:endParaRPr>
        </a:p>
        <a:p>
          <a:pPr>
            <a:lnSpc>
              <a:spcPct val="100000"/>
            </a:lnSpc>
            <a:spcBef>
              <a:spcPct val="0"/>
            </a:spcBef>
            <a:spcAft>
              <a:spcPct val="35000"/>
            </a:spcAft>
          </a:pPr>
          <a:r>
            <a:rPr lang="zh-CN" altLang="en-US" sz="2000" b="1" dirty="0" smtClean="0">
              <a:solidFill>
                <a:schemeClr val="accent4">
                  <a:lumMod val="50000"/>
                </a:schemeClr>
              </a:solidFill>
              <a:effectLst/>
            </a:rPr>
            <a:t>节能审查意见的质量</a:t>
          </a:r>
          <a:r>
            <a:rPr lang="zh-CN" altLang="en-US" sz="2000" b="1" dirty="0" smtClean="0">
              <a:solidFill>
                <a:schemeClr val="accent4">
                  <a:lumMod val="50000"/>
                </a:schemeClr>
              </a:solidFill>
              <a:effectLst/>
            </a:rPr>
            <a:t/>
          </a:r>
          <a:endParaRPr lang="zh-CN" altLang="en-US" sz="2000" b="1" dirty="0" smtClean="0">
            <a:solidFill>
              <a:schemeClr val="accent4">
                <a:lumMod val="50000"/>
              </a:schemeClr>
            </a:solidFill>
            <a:effectLst/>
          </a:endParaRPr>
        </a:p>
      </dgm:t>
    </dgm:pt>
    <dgm:pt modelId="{2C1EA889-71F4-4D31-A642-EFA9D293EEF9}" cxnId="{654FF5CD-5460-4A9E-8155-854677299E5D}" type="parTrans">
      <dgm:prSet/>
      <dgm:spPr/>
      <dgm:t>
        <a:bodyPr/>
        <a:lstStyle/>
        <a:p>
          <a:endParaRPr lang="zh-CN" altLang="en-US" b="1">
            <a:effectLst/>
          </a:endParaRPr>
        </a:p>
      </dgm:t>
    </dgm:pt>
    <dgm:pt modelId="{0B56568C-D258-4924-8848-420680FEA1C4}" cxnId="{654FF5CD-5460-4A9E-8155-854677299E5D}" type="sibTrans">
      <dgm:prSet/>
      <dgm:spPr/>
      <dgm:t>
        <a:bodyPr/>
        <a:lstStyle/>
        <a:p>
          <a:endParaRPr lang="zh-CN" altLang="en-US" b="1">
            <a:effectLst/>
          </a:endParaRPr>
        </a:p>
      </dgm:t>
    </dgm:pt>
    <dgm:pt modelId="{BF90E4D6-426E-4FEF-A990-028810651242}">
      <dgm:prSet phldrT="[文本]" phldr="0" custT="1"/>
      <dgm:spPr/>
      <dgm:t>
        <a:bodyPr vert="horz" wrap="square"/>
        <a:p>
          <a:pPr>
            <a:lnSpc>
              <a:spcPct val="100000"/>
            </a:lnSpc>
            <a:spcBef>
              <a:spcPct val="0"/>
            </a:spcBef>
            <a:spcAft>
              <a:spcPct val="35000"/>
            </a:spcAft>
          </a:pPr>
          <a:r>
            <a:rPr lang="zh-CN" altLang="en-US" sz="2000" b="1" dirty="0" smtClean="0">
              <a:solidFill>
                <a:schemeClr val="accent4">
                  <a:lumMod val="50000"/>
                </a:schemeClr>
              </a:solidFill>
              <a:effectLst/>
            </a:rPr>
            <a:t>事</a:t>
          </a:r>
          <a:r>
            <a:rPr lang="zh-CN" altLang="en-US" sz="2000" b="1" dirty="0" smtClean="0">
              <a:solidFill>
                <a:schemeClr val="accent4">
                  <a:lumMod val="50000"/>
                </a:schemeClr>
              </a:solidFill>
              <a:effectLst/>
            </a:rPr>
            <a:t>中事后期监管有据可依</a:t>
          </a:r>
          <a:r>
            <a:rPr lang="zh-CN" altLang="en-US" sz="2000" b="1" dirty="0" smtClean="0">
              <a:solidFill>
                <a:schemeClr val="accent4">
                  <a:lumMod val="50000"/>
                </a:schemeClr>
              </a:solidFill>
              <a:effectLst/>
            </a:rPr>
            <a:t/>
          </a:r>
          <a:endParaRPr lang="zh-CN" altLang="en-US" sz="2000" b="1" dirty="0" smtClean="0">
            <a:solidFill>
              <a:schemeClr val="accent4">
                <a:lumMod val="50000"/>
              </a:schemeClr>
            </a:solidFill>
            <a:effectLst/>
          </a:endParaRPr>
        </a:p>
      </dgm:t>
    </dgm:pt>
    <dgm:pt modelId="{A5D4C106-0BD2-4E41-AF66-C014F325E21B}" cxnId="{2DA35FA6-4C90-458E-93A4-0C66A4290568}" type="parTrans">
      <dgm:prSet/>
      <dgm:spPr/>
      <dgm:t>
        <a:bodyPr/>
        <a:lstStyle/>
        <a:p>
          <a:endParaRPr lang="zh-CN" altLang="en-US" b="1">
            <a:effectLst/>
          </a:endParaRPr>
        </a:p>
      </dgm:t>
    </dgm:pt>
    <dgm:pt modelId="{2E2A65C3-F0CB-432C-AA67-AD2DAF1B5F96}" cxnId="{2DA35FA6-4C90-458E-93A4-0C66A4290568}" type="sibTrans">
      <dgm:prSet/>
      <dgm:spPr/>
      <dgm:t>
        <a:bodyPr/>
        <a:lstStyle/>
        <a:p>
          <a:endParaRPr lang="zh-CN" altLang="en-US" b="1">
            <a:effectLst/>
          </a:endParaRPr>
        </a:p>
      </dgm:t>
    </dgm:pt>
    <dgm:pt modelId="{731B7ACD-E355-4BC5-9ECC-D4AAED4C552B}" type="pres">
      <dgm:prSet presAssocID="{5E1C4EE9-FB90-4FBA-9C75-534DA94CB17B}" presName="Name0" presStyleCnt="0">
        <dgm:presLayoutVars>
          <dgm:dir/>
          <dgm:resizeHandles val="exact"/>
        </dgm:presLayoutVars>
      </dgm:prSet>
      <dgm:spPr/>
    </dgm:pt>
    <dgm:pt modelId="{1342A585-B770-40ED-8A13-73F2E5AB550D}" type="pres">
      <dgm:prSet presAssocID="{9A8949CF-086C-42EA-B573-C1906D5F296B}" presName="node" presStyleLbl="node1" presStyleIdx="0" presStyleCnt="3">
        <dgm:presLayoutVars>
          <dgm:bulletEnabled val="1"/>
        </dgm:presLayoutVars>
      </dgm:prSet>
      <dgm:spPr/>
      <dgm:t>
        <a:bodyPr/>
        <a:lstStyle/>
        <a:p>
          <a:endParaRPr lang="zh-CN" altLang="en-US"/>
        </a:p>
      </dgm:t>
    </dgm:pt>
    <dgm:pt modelId="{D83CF290-D0A6-4E0A-8E61-EAD8C7E89802}" type="pres">
      <dgm:prSet presAssocID="{D77C8127-0D99-43D4-8D7B-6ADDA54898EB}" presName="sibTrans" presStyleLbl="sibTrans2D1" presStyleIdx="0" presStyleCnt="2"/>
      <dgm:spPr/>
      <dgm:t>
        <a:bodyPr/>
        <a:lstStyle/>
        <a:p>
          <a:endParaRPr lang="zh-CN" altLang="en-US"/>
        </a:p>
      </dgm:t>
    </dgm:pt>
    <dgm:pt modelId="{4E6A069C-8867-4C30-B9AE-A5D4F530ACC0}" type="pres">
      <dgm:prSet presAssocID="{D77C8127-0D99-43D4-8D7B-6ADDA54898EB}" presName="connectorText" presStyleCnt="0"/>
      <dgm:spPr/>
      <dgm:t>
        <a:bodyPr/>
        <a:lstStyle/>
        <a:p>
          <a:endParaRPr lang="zh-CN" altLang="en-US"/>
        </a:p>
      </dgm:t>
    </dgm:pt>
    <dgm:pt modelId="{748AE349-628C-4CA7-B6CB-3D89DC8F19C7}" type="pres">
      <dgm:prSet presAssocID="{FBE65C51-037F-4095-BF4F-3337E48C84A3}" presName="node" presStyleLbl="node1" presStyleIdx="1" presStyleCnt="3">
        <dgm:presLayoutVars>
          <dgm:bulletEnabled val="1"/>
        </dgm:presLayoutVars>
      </dgm:prSet>
      <dgm:spPr/>
      <dgm:t>
        <a:bodyPr/>
        <a:lstStyle/>
        <a:p>
          <a:endParaRPr lang="zh-CN" altLang="en-US"/>
        </a:p>
      </dgm:t>
    </dgm:pt>
    <dgm:pt modelId="{272B395D-8CE3-4437-A29E-D3433EAC2B36}" type="pres">
      <dgm:prSet presAssocID="{0B56568C-D258-4924-8848-420680FEA1C4}" presName="sibTrans" presStyleLbl="sibTrans2D1" presStyleIdx="1" presStyleCnt="2"/>
      <dgm:spPr/>
      <dgm:t>
        <a:bodyPr/>
        <a:lstStyle/>
        <a:p>
          <a:endParaRPr lang="zh-CN" altLang="en-US"/>
        </a:p>
      </dgm:t>
    </dgm:pt>
    <dgm:pt modelId="{36CBE263-E2A7-45BA-ACB7-1D70C6AE8017}" type="pres">
      <dgm:prSet presAssocID="{0B56568C-D258-4924-8848-420680FEA1C4}" presName="connectorText" presStyleCnt="0"/>
      <dgm:spPr/>
      <dgm:t>
        <a:bodyPr/>
        <a:lstStyle/>
        <a:p>
          <a:endParaRPr lang="zh-CN" altLang="en-US"/>
        </a:p>
      </dgm:t>
    </dgm:pt>
    <dgm:pt modelId="{6981F801-FE68-47F4-ADCE-770E8AF5C140}" type="pres">
      <dgm:prSet presAssocID="{BF90E4D6-426E-4FEF-A990-028810651242}" presName="node" presStyleLbl="node1" presStyleIdx="2" presStyleCnt="3">
        <dgm:presLayoutVars>
          <dgm:bulletEnabled val="1"/>
        </dgm:presLayoutVars>
      </dgm:prSet>
      <dgm:spPr/>
      <dgm:t>
        <a:bodyPr/>
        <a:lstStyle/>
        <a:p>
          <a:endParaRPr lang="zh-CN" altLang="en-US"/>
        </a:p>
      </dgm:t>
    </dgm:pt>
  </dgm:ptLst>
  <dgm:cxnLst>
    <dgm:cxn modelId="{F939B5AA-C68C-4159-B0A6-9E6CABFD6483}" srcId="{5E1C4EE9-FB90-4FBA-9C75-534DA94CB17B}" destId="{9A8949CF-086C-42EA-B573-C1906D5F296B}" srcOrd="0" destOrd="0" parTransId="{4FF38499-AD31-491A-8D7E-514E79F06BC4}" sibTransId="{D77C8127-0D99-43D4-8D7B-6ADDA54898EB}"/>
    <dgm:cxn modelId="{654FF5CD-5460-4A9E-8155-854677299E5D}" srcId="{5E1C4EE9-FB90-4FBA-9C75-534DA94CB17B}" destId="{FBE65C51-037F-4095-BF4F-3337E48C84A3}" srcOrd="1" destOrd="0" parTransId="{2C1EA889-71F4-4D31-A642-EFA9D293EEF9}" sibTransId="{0B56568C-D258-4924-8848-420680FEA1C4}"/>
    <dgm:cxn modelId="{2DA35FA6-4C90-458E-93A4-0C66A4290568}" srcId="{5E1C4EE9-FB90-4FBA-9C75-534DA94CB17B}" destId="{BF90E4D6-426E-4FEF-A990-028810651242}" srcOrd="2" destOrd="0" parTransId="{A5D4C106-0BD2-4E41-AF66-C014F325E21B}" sibTransId="{2E2A65C3-F0CB-432C-AA67-AD2DAF1B5F96}"/>
    <dgm:cxn modelId="{95406A93-9939-4000-A249-059E836FC47B}" type="presOf" srcId="{5E1C4EE9-FB90-4FBA-9C75-534DA94CB17B}" destId="{731B7ACD-E355-4BC5-9ECC-D4AAED4C552B}" srcOrd="0" destOrd="0" presId="urn:microsoft.com/office/officeart/2005/8/layout/process1"/>
    <dgm:cxn modelId="{18E4C183-6428-4AA5-B295-57D0F1CC9744}" type="presParOf" srcId="{731B7ACD-E355-4BC5-9ECC-D4AAED4C552B}" destId="{1342A585-B770-40ED-8A13-73F2E5AB550D}" srcOrd="0" destOrd="0" presId="urn:microsoft.com/office/officeart/2005/8/layout/process1"/>
    <dgm:cxn modelId="{FEE9BE9B-2FE0-4CCA-A1CF-3640ADD8A326}" type="presOf" srcId="{9A8949CF-086C-42EA-B573-C1906D5F296B}" destId="{1342A585-B770-40ED-8A13-73F2E5AB550D}" srcOrd="0" destOrd="0" presId="urn:microsoft.com/office/officeart/2005/8/layout/process1"/>
    <dgm:cxn modelId="{F7CDBB86-A707-4FAC-935B-6207B2A9C140}" type="presParOf" srcId="{731B7ACD-E355-4BC5-9ECC-D4AAED4C552B}" destId="{D83CF290-D0A6-4E0A-8E61-EAD8C7E89802}" srcOrd="1" destOrd="0" presId="urn:microsoft.com/office/officeart/2005/8/layout/process1"/>
    <dgm:cxn modelId="{9720D5F7-C886-474E-A828-D0E1D938FA57}" type="presOf" srcId="{D77C8127-0D99-43D4-8D7B-6ADDA54898EB}" destId="{D83CF290-D0A6-4E0A-8E61-EAD8C7E89802}" srcOrd="0" destOrd="0" presId="urn:microsoft.com/office/officeart/2005/8/layout/process1"/>
    <dgm:cxn modelId="{F928C469-FEDB-4DB6-AC48-BFEA9F8C3555}" type="presParOf" srcId="{D83CF290-D0A6-4E0A-8E61-EAD8C7E89802}" destId="{4E6A069C-8867-4C30-B9AE-A5D4F530ACC0}" srcOrd="0" destOrd="1" presId="urn:microsoft.com/office/officeart/2005/8/layout/process1"/>
    <dgm:cxn modelId="{F1001AED-2B7E-46E4-A948-176D3F373384}" type="presOf" srcId="{D77C8127-0D99-43D4-8D7B-6ADDA54898EB}" destId="{4E6A069C-8867-4C30-B9AE-A5D4F530ACC0}" srcOrd="1" destOrd="0" presId="urn:microsoft.com/office/officeart/2005/8/layout/process1"/>
    <dgm:cxn modelId="{8AE30241-A39B-4BC0-819B-2C0FA4AE9344}" type="presParOf" srcId="{731B7ACD-E355-4BC5-9ECC-D4AAED4C552B}" destId="{748AE349-628C-4CA7-B6CB-3D89DC8F19C7}" srcOrd="2" destOrd="0" presId="urn:microsoft.com/office/officeart/2005/8/layout/process1"/>
    <dgm:cxn modelId="{30E1180C-576D-4FC9-B1D4-D9ABA62183B7}" type="presOf" srcId="{FBE65C51-037F-4095-BF4F-3337E48C84A3}" destId="{748AE349-628C-4CA7-B6CB-3D89DC8F19C7}" srcOrd="0" destOrd="0" presId="urn:microsoft.com/office/officeart/2005/8/layout/process1"/>
    <dgm:cxn modelId="{98C4AD28-0A84-49E7-8022-B41D132E0E57}" type="presParOf" srcId="{731B7ACD-E355-4BC5-9ECC-D4AAED4C552B}" destId="{272B395D-8CE3-4437-A29E-D3433EAC2B36}" srcOrd="3" destOrd="0" presId="urn:microsoft.com/office/officeart/2005/8/layout/process1"/>
    <dgm:cxn modelId="{AD2245E4-209B-4CCA-A1DA-0862B2AEA55B}" type="presOf" srcId="{0B56568C-D258-4924-8848-420680FEA1C4}" destId="{272B395D-8CE3-4437-A29E-D3433EAC2B36}" srcOrd="0" destOrd="0" presId="urn:microsoft.com/office/officeart/2005/8/layout/process1"/>
    <dgm:cxn modelId="{6EB8F880-2E31-47D5-B92D-DD58DE4A94F1}" type="presParOf" srcId="{272B395D-8CE3-4437-A29E-D3433EAC2B36}" destId="{36CBE263-E2A7-45BA-ACB7-1D70C6AE8017}" srcOrd="0" destOrd="3" presId="urn:microsoft.com/office/officeart/2005/8/layout/process1"/>
    <dgm:cxn modelId="{4C5C0DAD-69A4-4386-A3D3-18953A3FFA25}" type="presOf" srcId="{0B56568C-D258-4924-8848-420680FEA1C4}" destId="{36CBE263-E2A7-45BA-ACB7-1D70C6AE8017}" srcOrd="1" destOrd="0" presId="urn:microsoft.com/office/officeart/2005/8/layout/process1"/>
    <dgm:cxn modelId="{49D2D433-C407-4C83-9455-980E8E687DA5}" type="presParOf" srcId="{731B7ACD-E355-4BC5-9ECC-D4AAED4C552B}" destId="{6981F801-FE68-47F4-ADCE-770E8AF5C140}" srcOrd="4" destOrd="0" presId="urn:microsoft.com/office/officeart/2005/8/layout/process1"/>
    <dgm:cxn modelId="{1BD10745-2A42-4477-80BE-306FD7B17A1A}" type="presOf" srcId="{BF90E4D6-426E-4FEF-A990-028810651242}" destId="{6981F801-FE68-47F4-ADCE-770E8AF5C140}"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414B-00E4-4496-959C-44677305F2E5}">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9346A-162E-4822-8F1A-2994BCB57BB3}">
      <dsp:nvSpPr>
        <dsp:cNvPr id="0" name=""/>
        <dsp:cNvSpPr/>
      </dsp:nvSpPr>
      <dsp:spPr>
        <a:xfrm>
          <a:off x="304800" y="6459"/>
          <a:ext cx="4267200" cy="91512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tx1"/>
              </a:solidFill>
              <a:latin typeface="黑体" pitchFamily="49" charset="-122"/>
              <a:ea typeface="黑体" pitchFamily="49" charset="-122"/>
            </a:rPr>
            <a:t>编制背景</a:t>
          </a:r>
          <a:endParaRPr lang="zh-CN" altLang="en-US" sz="2800" kern="1200" dirty="0">
            <a:solidFill>
              <a:schemeClr val="tx1"/>
            </a:solidFill>
            <a:latin typeface="黑体" pitchFamily="49" charset="-122"/>
            <a:ea typeface="黑体" pitchFamily="49" charset="-122"/>
          </a:endParaRPr>
        </a:p>
      </dsp:txBody>
      <dsp:txXfrm>
        <a:off x="349472" y="51131"/>
        <a:ext cx="4177856" cy="825776"/>
      </dsp:txXfrm>
    </dsp:sp>
    <dsp:sp modelId="{53AAA7A6-F1BE-4D13-B7CF-3288450B79F0}">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75A69-3C29-4F60-969E-6DD5C00086A5}">
      <dsp:nvSpPr>
        <dsp:cNvPr id="0" name=""/>
        <dsp:cNvSpPr/>
      </dsp:nvSpPr>
      <dsp:spPr>
        <a:xfrm>
          <a:off x="304800" y="1412619"/>
          <a:ext cx="4267200" cy="91512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tx1"/>
              </a:solidFill>
              <a:latin typeface="黑体" pitchFamily="49" charset="-122"/>
              <a:ea typeface="黑体" pitchFamily="49" charset="-122"/>
            </a:rPr>
            <a:t>编制过程</a:t>
          </a:r>
          <a:endParaRPr lang="zh-CN" altLang="en-US" sz="2800" kern="1200" dirty="0">
            <a:solidFill>
              <a:schemeClr val="tx1"/>
            </a:solidFill>
            <a:latin typeface="黑体" pitchFamily="49" charset="-122"/>
            <a:ea typeface="黑体" pitchFamily="49" charset="-122"/>
          </a:endParaRPr>
        </a:p>
      </dsp:txBody>
      <dsp:txXfrm>
        <a:off x="349472" y="1457291"/>
        <a:ext cx="4177856" cy="825776"/>
      </dsp:txXfrm>
    </dsp:sp>
    <dsp:sp modelId="{C3B096AF-8D0E-404F-93D9-D11CC1A8623D}">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DEDBC-1643-4DDA-BF79-58B24BB61848}">
      <dsp:nvSpPr>
        <dsp:cNvPr id="0" name=""/>
        <dsp:cNvSpPr/>
      </dsp:nvSpPr>
      <dsp:spPr>
        <a:xfrm>
          <a:off x="304800" y="2818780"/>
          <a:ext cx="4267200" cy="915120"/>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tx1"/>
              </a:solidFill>
              <a:latin typeface="黑体" pitchFamily="49" charset="-122"/>
              <a:ea typeface="黑体" pitchFamily="49" charset="-122"/>
            </a:rPr>
            <a:t>办法释义</a:t>
          </a:r>
          <a:endParaRPr lang="zh-CN" altLang="en-US" sz="2800" kern="1200" dirty="0">
            <a:solidFill>
              <a:schemeClr val="tx1"/>
            </a:solidFill>
            <a:latin typeface="黑体" pitchFamily="49" charset="-122"/>
            <a:ea typeface="黑体" pitchFamily="49" charset="-122"/>
          </a:endParaRP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B76D6-8748-4384-BB61-C6F68C5A676B}">
      <dsp:nvSpPr>
        <dsp:cNvPr id="0" name=""/>
        <dsp:cNvSpPr/>
      </dsp:nvSpPr>
      <dsp:spPr>
        <a:xfrm>
          <a:off x="0" y="4382"/>
          <a:ext cx="4536504" cy="7181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t>5 </a:t>
          </a:r>
          <a:r>
            <a:rPr lang="zh-CN" altLang="en-US" sz="2400" kern="1200" dirty="0" smtClean="0"/>
            <a:t>节能报告编制要点</a:t>
          </a:r>
          <a:endParaRPr lang="zh-CN" altLang="en-US" sz="2400" kern="1200" dirty="0"/>
        </a:p>
      </dsp:txBody>
      <dsp:txXfrm>
        <a:off x="35055" y="39437"/>
        <a:ext cx="4466394" cy="647998"/>
      </dsp:txXfrm>
    </dsp:sp>
    <dsp:sp modelId="{8E4AADCB-9A61-4ADF-9336-DFFB4D3B71E2}">
      <dsp:nvSpPr>
        <dsp:cNvPr id="0" name=""/>
        <dsp:cNvSpPr/>
      </dsp:nvSpPr>
      <dsp:spPr>
        <a:xfrm>
          <a:off x="0" y="722490"/>
          <a:ext cx="4536504" cy="481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3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smtClean="0"/>
            <a:t>（三）建设方案评价</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1.1</a:t>
          </a:r>
          <a:r>
            <a:rPr lang="zh-CN" altLang="en-US" sz="2000" kern="1200" dirty="0" smtClean="0"/>
            <a:t>方案节能分析</a:t>
          </a:r>
          <a:r>
            <a:rPr lang="zh-CN" altLang="en-US" sz="2000" b="1" kern="1200" dirty="0" smtClean="0">
              <a:solidFill>
                <a:srgbClr val="FF0000"/>
              </a:solidFill>
            </a:rPr>
            <a:t>比选（注：区分）</a:t>
          </a:r>
          <a:endParaRPr lang="zh-CN" altLang="en-US" sz="2000" b="1" kern="1200" dirty="0">
            <a:solidFill>
              <a:srgbClr val="FF0000"/>
            </a:solidFill>
          </a:endParaRPr>
        </a:p>
        <a:p>
          <a:pPr marL="228600" lvl="1" indent="-228600" algn="l" defTabSz="889000">
            <a:lnSpc>
              <a:spcPct val="90000"/>
            </a:lnSpc>
            <a:spcBef>
              <a:spcPct val="0"/>
            </a:spcBef>
            <a:spcAft>
              <a:spcPct val="20000"/>
            </a:spcAft>
            <a:buChar char="••"/>
          </a:pPr>
          <a:r>
            <a:rPr lang="en-US" altLang="zh-CN" sz="2000" kern="1200" dirty="0" smtClean="0"/>
            <a:t>1.2</a:t>
          </a:r>
          <a:r>
            <a:rPr lang="zh-CN" altLang="en-US" sz="2000" kern="1200" dirty="0" smtClean="0"/>
            <a:t>项目总平面布置</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1.3</a:t>
          </a:r>
          <a:r>
            <a:rPr lang="zh-CN" altLang="en-US" sz="2000" kern="1200" dirty="0" smtClean="0"/>
            <a:t>生产工艺、用能工艺（注：生产）</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1.4</a:t>
          </a:r>
          <a:r>
            <a:rPr lang="zh-CN" altLang="en-US" sz="2000" kern="1200" dirty="0" smtClean="0"/>
            <a:t>主要用能设备（注：选型）</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1.5</a:t>
          </a:r>
          <a:r>
            <a:rPr lang="zh-CN" altLang="en-US" sz="2000" kern="1200" dirty="0" smtClean="0"/>
            <a:t>辅助和附属生产设施</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1.6</a:t>
          </a:r>
          <a:r>
            <a:rPr lang="zh-CN" altLang="en-US" sz="2000" kern="1200" dirty="0" smtClean="0"/>
            <a:t>能源计量器具配备方案（注：真）</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2.1</a:t>
          </a:r>
          <a:r>
            <a:rPr lang="zh-CN" altLang="en-US" sz="2000" kern="1200" dirty="0" smtClean="0"/>
            <a:t>节能技术措施</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2.2</a:t>
          </a:r>
          <a:r>
            <a:rPr lang="zh-CN" altLang="en-US" sz="2000" kern="1200" dirty="0" smtClean="0"/>
            <a:t>节能管理机制</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3.1</a:t>
          </a:r>
          <a:r>
            <a:rPr lang="zh-CN" altLang="en-US" sz="2000" kern="1200" dirty="0" smtClean="0"/>
            <a:t>能源消费情况</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3.2</a:t>
          </a:r>
          <a:r>
            <a:rPr lang="zh-CN" altLang="en-US" sz="2000" kern="1200" dirty="0" smtClean="0"/>
            <a:t>能效水平评价</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4.1</a:t>
          </a:r>
          <a:r>
            <a:rPr lang="zh-CN" altLang="en-US" sz="2000" kern="1200" dirty="0" smtClean="0"/>
            <a:t>总量目标影响</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4.2</a:t>
          </a:r>
          <a:r>
            <a:rPr lang="zh-CN" altLang="en-US" sz="2000" kern="1200" dirty="0" smtClean="0"/>
            <a:t>强度目标影响</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4.3</a:t>
          </a:r>
          <a:r>
            <a:rPr lang="zh-CN" altLang="en-US" sz="2000" kern="1200" dirty="0" smtClean="0"/>
            <a:t>煤炭目标影响（如有）</a:t>
          </a:r>
          <a:endParaRPr lang="zh-CN" altLang="en-US" sz="2000" kern="1200" dirty="0"/>
        </a:p>
        <a:p>
          <a:pPr marL="228600" lvl="1" indent="-228600" algn="l" defTabSz="889000">
            <a:lnSpc>
              <a:spcPct val="90000"/>
            </a:lnSpc>
            <a:spcBef>
              <a:spcPct val="0"/>
            </a:spcBef>
            <a:spcAft>
              <a:spcPct val="20000"/>
            </a:spcAft>
            <a:buChar char="••"/>
          </a:pPr>
          <a:endParaRPr lang="zh-CN" altLang="en-US" sz="2000" kern="1200" dirty="0"/>
        </a:p>
        <a:p>
          <a:pPr marL="228600" lvl="1" indent="-228600" algn="l" defTabSz="889000">
            <a:lnSpc>
              <a:spcPct val="90000"/>
            </a:lnSpc>
            <a:spcBef>
              <a:spcPct val="0"/>
            </a:spcBef>
            <a:spcAft>
              <a:spcPct val="20000"/>
            </a:spcAft>
            <a:buChar char="••"/>
          </a:pPr>
          <a:endParaRPr lang="zh-CN" altLang="en-US" sz="2000" kern="1200" dirty="0"/>
        </a:p>
      </dsp:txBody>
      <dsp:txXfrm>
        <a:off x="0" y="722490"/>
        <a:ext cx="4536504" cy="4817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B76D6-8748-4384-BB61-C6F68C5A676B}">
      <dsp:nvSpPr>
        <dsp:cNvPr id="0" name=""/>
        <dsp:cNvSpPr/>
      </dsp:nvSpPr>
      <dsp:spPr>
        <a:xfrm>
          <a:off x="0" y="4382"/>
          <a:ext cx="4536504" cy="71810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CN" sz="2400" kern="1200" dirty="0" smtClean="0"/>
            <a:t>5 </a:t>
          </a:r>
          <a:r>
            <a:rPr lang="zh-CN" altLang="en-US" sz="2400" kern="1200" dirty="0" smtClean="0"/>
            <a:t>节能报告编制要点</a:t>
          </a:r>
          <a:endParaRPr lang="zh-CN" altLang="en-US" sz="2400" kern="1200" dirty="0"/>
        </a:p>
      </dsp:txBody>
      <dsp:txXfrm>
        <a:off x="35055" y="39437"/>
        <a:ext cx="4466394" cy="647998"/>
      </dsp:txXfrm>
    </dsp:sp>
    <dsp:sp modelId="{8E4AADCB-9A61-4ADF-9336-DFFB4D3B71E2}">
      <dsp:nvSpPr>
        <dsp:cNvPr id="0" name=""/>
        <dsp:cNvSpPr/>
      </dsp:nvSpPr>
      <dsp:spPr>
        <a:xfrm>
          <a:off x="0" y="722490"/>
          <a:ext cx="4536504" cy="481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3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smtClean="0"/>
            <a:t>（三）建设方案评价</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1.1</a:t>
          </a:r>
          <a:r>
            <a:rPr lang="zh-CN" altLang="en-US" sz="2000" kern="1200" dirty="0" smtClean="0"/>
            <a:t>方案节能分析</a:t>
          </a:r>
          <a:r>
            <a:rPr lang="zh-CN" altLang="en-US" sz="2000" b="1" kern="1200" dirty="0" smtClean="0">
              <a:solidFill>
                <a:srgbClr val="FF0000"/>
              </a:solidFill>
            </a:rPr>
            <a:t>比选（注：区分）</a:t>
          </a:r>
          <a:endParaRPr lang="zh-CN" altLang="en-US" sz="2000" b="1" kern="1200" dirty="0">
            <a:solidFill>
              <a:srgbClr val="FF0000"/>
            </a:solidFill>
          </a:endParaRPr>
        </a:p>
        <a:p>
          <a:pPr marL="228600" lvl="1" indent="-228600" algn="l" defTabSz="889000">
            <a:lnSpc>
              <a:spcPct val="90000"/>
            </a:lnSpc>
            <a:spcBef>
              <a:spcPct val="0"/>
            </a:spcBef>
            <a:spcAft>
              <a:spcPct val="20000"/>
            </a:spcAft>
            <a:buChar char="••"/>
          </a:pPr>
          <a:r>
            <a:rPr lang="en-US" altLang="zh-CN" sz="2000" kern="1200" dirty="0" smtClean="0"/>
            <a:t>1.2</a:t>
          </a:r>
          <a:r>
            <a:rPr lang="zh-CN" altLang="en-US" sz="2000" kern="1200" dirty="0" smtClean="0"/>
            <a:t>项目总平面布置</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1.3</a:t>
          </a:r>
          <a:r>
            <a:rPr lang="zh-CN" altLang="en-US" sz="2000" kern="1200" dirty="0" smtClean="0"/>
            <a:t>生产工艺、用能工艺（注：生产）</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1.4</a:t>
          </a:r>
          <a:r>
            <a:rPr lang="zh-CN" altLang="en-US" sz="2000" kern="1200" dirty="0" smtClean="0"/>
            <a:t>主要用能设备（注：选型）</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1.5</a:t>
          </a:r>
          <a:r>
            <a:rPr lang="zh-CN" altLang="en-US" sz="2000" kern="1200" dirty="0" smtClean="0"/>
            <a:t>辅助和附属生产设施</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1.6</a:t>
          </a:r>
          <a:r>
            <a:rPr lang="zh-CN" altLang="en-US" sz="2000" kern="1200" dirty="0" smtClean="0"/>
            <a:t>能源计量器具配备方案（注：真）</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2.1</a:t>
          </a:r>
          <a:r>
            <a:rPr lang="zh-CN" altLang="en-US" sz="2000" kern="1200" dirty="0" smtClean="0"/>
            <a:t>节能技术措施</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2.2</a:t>
          </a:r>
          <a:r>
            <a:rPr lang="zh-CN" altLang="en-US" sz="2000" kern="1200" dirty="0" smtClean="0"/>
            <a:t>节能管理机制</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3.1</a:t>
          </a:r>
          <a:r>
            <a:rPr lang="zh-CN" altLang="en-US" sz="2000" kern="1200" dirty="0" smtClean="0"/>
            <a:t>能源消费情况</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3.2</a:t>
          </a:r>
          <a:r>
            <a:rPr lang="zh-CN" altLang="en-US" sz="2000" kern="1200" dirty="0" smtClean="0"/>
            <a:t>能效水平评价</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4.1</a:t>
          </a:r>
          <a:r>
            <a:rPr lang="zh-CN" altLang="en-US" sz="2000" kern="1200" dirty="0" smtClean="0"/>
            <a:t>总量目标影响</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4.2</a:t>
          </a:r>
          <a:r>
            <a:rPr lang="zh-CN" altLang="en-US" sz="2000" kern="1200" dirty="0" smtClean="0"/>
            <a:t>强度目标影响</a:t>
          </a:r>
          <a:endParaRPr lang="zh-CN" altLang="en-US" sz="2000" kern="1200" dirty="0"/>
        </a:p>
        <a:p>
          <a:pPr marL="228600" lvl="1" indent="-228600" algn="l" defTabSz="889000">
            <a:lnSpc>
              <a:spcPct val="90000"/>
            </a:lnSpc>
            <a:spcBef>
              <a:spcPct val="0"/>
            </a:spcBef>
            <a:spcAft>
              <a:spcPct val="20000"/>
            </a:spcAft>
            <a:buChar char="••"/>
          </a:pPr>
          <a:r>
            <a:rPr lang="en-US" altLang="zh-CN" sz="2000" kern="1200" dirty="0" smtClean="0"/>
            <a:t>4.3</a:t>
          </a:r>
          <a:r>
            <a:rPr lang="zh-CN" altLang="en-US" sz="2000" kern="1200" dirty="0" smtClean="0"/>
            <a:t>煤炭目标影响（如有）</a:t>
          </a:r>
          <a:endParaRPr lang="zh-CN" altLang="en-US" sz="2000" kern="1200" dirty="0"/>
        </a:p>
        <a:p>
          <a:pPr marL="228600" lvl="1" indent="-228600" algn="l" defTabSz="889000">
            <a:lnSpc>
              <a:spcPct val="90000"/>
            </a:lnSpc>
            <a:spcBef>
              <a:spcPct val="0"/>
            </a:spcBef>
            <a:spcAft>
              <a:spcPct val="20000"/>
            </a:spcAft>
            <a:buChar char="••"/>
          </a:pPr>
          <a:endParaRPr lang="zh-CN" altLang="en-US" sz="2000" kern="1200" dirty="0"/>
        </a:p>
        <a:p>
          <a:pPr marL="228600" lvl="1" indent="-228600" algn="l" defTabSz="889000">
            <a:lnSpc>
              <a:spcPct val="90000"/>
            </a:lnSpc>
            <a:spcBef>
              <a:spcPct val="0"/>
            </a:spcBef>
            <a:spcAft>
              <a:spcPct val="20000"/>
            </a:spcAft>
            <a:buChar char="••"/>
          </a:pPr>
          <a:endParaRPr lang="zh-CN" altLang="en-US" sz="2000" kern="1200" dirty="0"/>
        </a:p>
      </dsp:txBody>
      <dsp:txXfrm>
        <a:off x="0" y="722490"/>
        <a:ext cx="4536504" cy="4817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AE30C-38AB-454A-986C-B493F34FA83B}">
      <dsp:nvSpPr>
        <dsp:cNvPr id="0" name=""/>
        <dsp:cNvSpPr/>
      </dsp:nvSpPr>
      <dsp:spPr>
        <a:xfrm>
          <a:off x="3973" y="252458"/>
          <a:ext cx="1354793" cy="900002"/>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方正小标宋简体" pitchFamily="2" charset="-122"/>
              <a:ea typeface="方正小标宋简体" pitchFamily="2" charset="-122"/>
            </a:rPr>
            <a:t>数据真实有效</a:t>
          </a:r>
          <a:endParaRPr lang="zh-CN" altLang="en-US" sz="2000" kern="1200" dirty="0">
            <a:latin typeface="方正小标宋简体" pitchFamily="2" charset="-122"/>
            <a:ea typeface="方正小标宋简体" pitchFamily="2" charset="-122"/>
          </a:endParaRPr>
        </a:p>
      </dsp:txBody>
      <dsp:txXfrm>
        <a:off x="30333" y="278818"/>
        <a:ext cx="1302073" cy="847282"/>
      </dsp:txXfrm>
    </dsp:sp>
    <dsp:sp modelId="{16FBB9EE-A25A-46C5-9D26-9A64C6887659}">
      <dsp:nvSpPr>
        <dsp:cNvPr id="0" name=""/>
        <dsp:cNvSpPr/>
      </dsp:nvSpPr>
      <dsp:spPr>
        <a:xfrm>
          <a:off x="139452" y="1152461"/>
          <a:ext cx="135479" cy="1069348"/>
        </a:xfrm>
        <a:custGeom>
          <a:avLst/>
          <a:gdLst/>
          <a:ahLst/>
          <a:cxnLst/>
          <a:rect l="0" t="0" r="0" b="0"/>
          <a:pathLst>
            <a:path>
              <a:moveTo>
                <a:pt x="0" y="0"/>
              </a:moveTo>
              <a:lnTo>
                <a:pt x="0" y="1069348"/>
              </a:lnTo>
              <a:lnTo>
                <a:pt x="135479" y="1069348"/>
              </a:lnTo>
            </a:path>
          </a:pathLst>
        </a:custGeom>
        <a:noFill/>
        <a:ln w="25400" cap="flat" cmpd="sng" algn="ctr">
          <a:solidFill>
            <a:srgbClr val="FF66CC"/>
          </a:solidFill>
          <a:prstDash val="solid"/>
        </a:ln>
        <a:effectLst/>
      </dsp:spPr>
      <dsp:style>
        <a:lnRef idx="2">
          <a:scrgbClr r="0" g="0" b="0"/>
        </a:lnRef>
        <a:fillRef idx="0">
          <a:scrgbClr r="0" g="0" b="0"/>
        </a:fillRef>
        <a:effectRef idx="0">
          <a:scrgbClr r="0" g="0" b="0"/>
        </a:effectRef>
        <a:fontRef idx="minor"/>
      </dsp:style>
    </dsp:sp>
    <dsp:sp modelId="{46F7C50A-E8F6-446D-A870-7B931A04BCF7}">
      <dsp:nvSpPr>
        <dsp:cNvPr id="0" name=""/>
        <dsp:cNvSpPr/>
      </dsp:nvSpPr>
      <dsp:spPr>
        <a:xfrm>
          <a:off x="274931" y="1321810"/>
          <a:ext cx="1083834" cy="1799998"/>
        </a:xfrm>
        <a:prstGeom prst="roundRect">
          <a:avLst>
            <a:gd name="adj" fmla="val 10000"/>
          </a:avLst>
        </a:prstGeom>
        <a:solidFill>
          <a:schemeClr val="lt1">
            <a:alpha val="90000"/>
            <a:hueOff val="0"/>
            <a:satOff val="0"/>
            <a:lumOff val="0"/>
            <a:alphaOff val="0"/>
          </a:schemeClr>
        </a:solidFill>
        <a:ln w="25400" cap="flat" cmpd="sng" algn="ctr">
          <a:solidFill>
            <a:srgbClr val="FF66CC"/>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报告内容为项目</a:t>
          </a:r>
          <a:r>
            <a:rPr lang="zh-CN" altLang="en-US" sz="2000" kern="1200" dirty="0" smtClean="0">
              <a:solidFill>
                <a:srgbClr val="FF0000"/>
              </a:solidFill>
              <a:latin typeface="黑体" pitchFamily="2" charset="-122"/>
              <a:ea typeface="黑体" pitchFamily="2" charset="-122"/>
            </a:rPr>
            <a:t>实际建设内容</a:t>
          </a:r>
          <a:endParaRPr lang="zh-CN" altLang="en-US" sz="2000" kern="1200" dirty="0">
            <a:solidFill>
              <a:srgbClr val="FF0000"/>
            </a:solidFill>
            <a:latin typeface="黑体" pitchFamily="2" charset="-122"/>
            <a:ea typeface="黑体" pitchFamily="2" charset="-122"/>
          </a:endParaRPr>
        </a:p>
      </dsp:txBody>
      <dsp:txXfrm>
        <a:off x="306675" y="1353554"/>
        <a:ext cx="1020346" cy="1736510"/>
      </dsp:txXfrm>
    </dsp:sp>
    <dsp:sp modelId="{FBB22B77-871C-4ECA-9522-9A189803BEA0}">
      <dsp:nvSpPr>
        <dsp:cNvPr id="0" name=""/>
        <dsp:cNvSpPr/>
      </dsp:nvSpPr>
      <dsp:spPr>
        <a:xfrm>
          <a:off x="139452" y="1152461"/>
          <a:ext cx="135479" cy="3038696"/>
        </a:xfrm>
        <a:custGeom>
          <a:avLst/>
          <a:gdLst/>
          <a:ahLst/>
          <a:cxnLst/>
          <a:rect l="0" t="0" r="0" b="0"/>
          <a:pathLst>
            <a:path>
              <a:moveTo>
                <a:pt x="0" y="0"/>
              </a:moveTo>
              <a:lnTo>
                <a:pt x="0" y="3038696"/>
              </a:lnTo>
              <a:lnTo>
                <a:pt x="135479" y="3038696"/>
              </a:lnTo>
            </a:path>
          </a:pathLst>
        </a:custGeom>
        <a:noFill/>
        <a:ln w="25400" cap="flat" cmpd="sng" algn="ctr">
          <a:solidFill>
            <a:srgbClr val="FF66CC"/>
          </a:solidFill>
          <a:prstDash val="solid"/>
        </a:ln>
        <a:effectLst/>
      </dsp:spPr>
      <dsp:style>
        <a:lnRef idx="2">
          <a:scrgbClr r="0" g="0" b="0"/>
        </a:lnRef>
        <a:fillRef idx="0">
          <a:scrgbClr r="0" g="0" b="0"/>
        </a:fillRef>
        <a:effectRef idx="0">
          <a:scrgbClr r="0" g="0" b="0"/>
        </a:effectRef>
        <a:fontRef idx="minor"/>
      </dsp:style>
    </dsp:sp>
    <dsp:sp modelId="{03ACE574-7281-496D-812D-FA4BBEE64960}">
      <dsp:nvSpPr>
        <dsp:cNvPr id="0" name=""/>
        <dsp:cNvSpPr/>
      </dsp:nvSpPr>
      <dsp:spPr>
        <a:xfrm>
          <a:off x="274931" y="3291158"/>
          <a:ext cx="1083834" cy="1799998"/>
        </a:xfrm>
        <a:prstGeom prst="roundRect">
          <a:avLst>
            <a:gd name="adj" fmla="val 10000"/>
          </a:avLst>
        </a:prstGeom>
        <a:solidFill>
          <a:schemeClr val="lt1">
            <a:alpha val="90000"/>
            <a:hueOff val="0"/>
            <a:satOff val="0"/>
            <a:lumOff val="0"/>
            <a:alphaOff val="0"/>
          </a:schemeClr>
        </a:solidFill>
        <a:ln w="25400" cap="flat" cmpd="sng" algn="ctr">
          <a:solidFill>
            <a:srgbClr val="FF66CC"/>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依据的资料文件应为</a:t>
          </a:r>
          <a:r>
            <a:rPr lang="zh-CN" altLang="en-US" sz="2000" kern="1200" dirty="0" smtClean="0">
              <a:solidFill>
                <a:srgbClr val="FF0000"/>
              </a:solidFill>
              <a:latin typeface="黑体" pitchFamily="2" charset="-122"/>
              <a:ea typeface="黑体" pitchFamily="2" charset="-122"/>
            </a:rPr>
            <a:t>有效</a:t>
          </a:r>
          <a:r>
            <a:rPr lang="zh-CN" altLang="en-US" sz="2000" kern="1200" dirty="0" smtClean="0">
              <a:latin typeface="仿宋_GB2312" pitchFamily="49" charset="-122"/>
              <a:ea typeface="仿宋_GB2312" pitchFamily="49" charset="-122"/>
            </a:rPr>
            <a:t>文件</a:t>
          </a:r>
          <a:endParaRPr lang="zh-CN" altLang="en-US" sz="2000" kern="1200" dirty="0">
            <a:latin typeface="仿宋_GB2312" pitchFamily="49" charset="-122"/>
            <a:ea typeface="仿宋_GB2312" pitchFamily="49" charset="-122"/>
          </a:endParaRPr>
        </a:p>
      </dsp:txBody>
      <dsp:txXfrm>
        <a:off x="306675" y="3322902"/>
        <a:ext cx="1020346" cy="1736510"/>
      </dsp:txXfrm>
    </dsp:sp>
    <dsp:sp modelId="{48EF8ADD-5C3F-4544-9F00-233487A31EB5}">
      <dsp:nvSpPr>
        <dsp:cNvPr id="0" name=""/>
        <dsp:cNvSpPr/>
      </dsp:nvSpPr>
      <dsp:spPr>
        <a:xfrm>
          <a:off x="1697464" y="252458"/>
          <a:ext cx="1354793" cy="90000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方正小标宋简体" pitchFamily="2" charset="-122"/>
              <a:ea typeface="方正小标宋简体" pitchFamily="2" charset="-122"/>
            </a:rPr>
            <a:t>核算清晰准确</a:t>
          </a:r>
          <a:endParaRPr lang="zh-CN" altLang="en-US" sz="2000" kern="1200" dirty="0">
            <a:latin typeface="方正小标宋简体" pitchFamily="2" charset="-122"/>
            <a:ea typeface="方正小标宋简体" pitchFamily="2" charset="-122"/>
          </a:endParaRPr>
        </a:p>
      </dsp:txBody>
      <dsp:txXfrm>
        <a:off x="1723824" y="278818"/>
        <a:ext cx="1302073" cy="847282"/>
      </dsp:txXfrm>
    </dsp:sp>
    <dsp:sp modelId="{BB8DC3AA-9518-4C79-83F5-D388DE09BBEF}">
      <dsp:nvSpPr>
        <dsp:cNvPr id="0" name=""/>
        <dsp:cNvSpPr/>
      </dsp:nvSpPr>
      <dsp:spPr>
        <a:xfrm>
          <a:off x="1832944" y="1152461"/>
          <a:ext cx="135479" cy="1080031"/>
        </a:xfrm>
        <a:custGeom>
          <a:avLst/>
          <a:gdLst/>
          <a:ahLst/>
          <a:cxnLst/>
          <a:rect l="0" t="0" r="0" b="0"/>
          <a:pathLst>
            <a:path>
              <a:moveTo>
                <a:pt x="0" y="0"/>
              </a:moveTo>
              <a:lnTo>
                <a:pt x="0" y="1080031"/>
              </a:lnTo>
              <a:lnTo>
                <a:pt x="135479" y="1080031"/>
              </a:lnTo>
            </a:path>
          </a:pathLst>
        </a:custGeom>
        <a:noFill/>
        <a:ln w="25400" cap="flat" cmpd="sng" algn="ctr">
          <a:solidFill>
            <a:srgbClr val="99FF99"/>
          </a:solidFill>
          <a:prstDash val="solid"/>
        </a:ln>
        <a:effectLst/>
      </dsp:spPr>
      <dsp:style>
        <a:lnRef idx="2">
          <a:scrgbClr r="0" g="0" b="0"/>
        </a:lnRef>
        <a:fillRef idx="0">
          <a:scrgbClr r="0" g="0" b="0"/>
        </a:fillRef>
        <a:effectRef idx="0">
          <a:scrgbClr r="0" g="0" b="0"/>
        </a:effectRef>
        <a:fontRef idx="minor"/>
      </dsp:style>
    </dsp:sp>
    <dsp:sp modelId="{E0E3A651-6FF6-482C-94C5-54C2BEF0667A}">
      <dsp:nvSpPr>
        <dsp:cNvPr id="0" name=""/>
        <dsp:cNvSpPr/>
      </dsp:nvSpPr>
      <dsp:spPr>
        <a:xfrm>
          <a:off x="1968423" y="1321810"/>
          <a:ext cx="1083834" cy="1821363"/>
        </a:xfrm>
        <a:prstGeom prst="roundRect">
          <a:avLst>
            <a:gd name="adj" fmla="val 10000"/>
          </a:avLst>
        </a:prstGeom>
        <a:solidFill>
          <a:schemeClr val="lt1">
            <a:alpha val="90000"/>
            <a:hueOff val="0"/>
            <a:satOff val="0"/>
            <a:lumOff val="0"/>
            <a:alphaOff val="0"/>
          </a:schemeClr>
        </a:solidFill>
        <a:ln w="25400" cap="flat" cmpd="sng" algn="ctr">
          <a:solidFill>
            <a:srgbClr val="99FF99"/>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主要数据核算</a:t>
          </a:r>
          <a:r>
            <a:rPr lang="zh-CN" altLang="en-US" sz="2000" kern="1200" dirty="0" smtClean="0">
              <a:solidFill>
                <a:srgbClr val="FF0000"/>
              </a:solidFill>
              <a:latin typeface="黑体" pitchFamily="2" charset="-122"/>
              <a:ea typeface="黑体" pitchFamily="2" charset="-122"/>
            </a:rPr>
            <a:t>过程清晰、结果准确</a:t>
          </a:r>
          <a:endParaRPr lang="zh-CN" altLang="en-US" sz="2000" kern="1200" dirty="0">
            <a:solidFill>
              <a:srgbClr val="FF0000"/>
            </a:solidFill>
            <a:latin typeface="黑体" pitchFamily="2" charset="-122"/>
            <a:ea typeface="黑体" pitchFamily="2" charset="-122"/>
          </a:endParaRPr>
        </a:p>
      </dsp:txBody>
      <dsp:txXfrm>
        <a:off x="2000167" y="1353554"/>
        <a:ext cx="1020346" cy="1757875"/>
      </dsp:txXfrm>
    </dsp:sp>
    <dsp:sp modelId="{429F2BE0-B7AC-4BDF-A97A-30DFF0EB6F3A}">
      <dsp:nvSpPr>
        <dsp:cNvPr id="0" name=""/>
        <dsp:cNvSpPr/>
      </dsp:nvSpPr>
      <dsp:spPr>
        <a:xfrm>
          <a:off x="1832944" y="1152461"/>
          <a:ext cx="135479" cy="3060061"/>
        </a:xfrm>
        <a:custGeom>
          <a:avLst/>
          <a:gdLst/>
          <a:ahLst/>
          <a:cxnLst/>
          <a:rect l="0" t="0" r="0" b="0"/>
          <a:pathLst>
            <a:path>
              <a:moveTo>
                <a:pt x="0" y="0"/>
              </a:moveTo>
              <a:lnTo>
                <a:pt x="0" y="3060061"/>
              </a:lnTo>
              <a:lnTo>
                <a:pt x="135479" y="3060061"/>
              </a:lnTo>
            </a:path>
          </a:pathLst>
        </a:custGeom>
        <a:noFill/>
        <a:ln w="25400" cap="flat" cmpd="sng" algn="ctr">
          <a:solidFill>
            <a:srgbClr val="99FF99"/>
          </a:solidFill>
          <a:prstDash val="solid"/>
        </a:ln>
        <a:effectLst/>
      </dsp:spPr>
      <dsp:style>
        <a:lnRef idx="2">
          <a:scrgbClr r="0" g="0" b="0"/>
        </a:lnRef>
        <a:fillRef idx="0">
          <a:scrgbClr r="0" g="0" b="0"/>
        </a:fillRef>
        <a:effectRef idx="0">
          <a:scrgbClr r="0" g="0" b="0"/>
        </a:effectRef>
        <a:fontRef idx="minor"/>
      </dsp:style>
    </dsp:sp>
    <dsp:sp modelId="{6216B2DF-9CC3-41FC-B537-8130E4BD1055}">
      <dsp:nvSpPr>
        <dsp:cNvPr id="0" name=""/>
        <dsp:cNvSpPr/>
      </dsp:nvSpPr>
      <dsp:spPr>
        <a:xfrm>
          <a:off x="1968423" y="3312523"/>
          <a:ext cx="1083834" cy="1799998"/>
        </a:xfrm>
        <a:prstGeom prst="roundRect">
          <a:avLst>
            <a:gd name="adj" fmla="val 10000"/>
          </a:avLst>
        </a:prstGeom>
        <a:solidFill>
          <a:schemeClr val="lt1">
            <a:alpha val="90000"/>
            <a:hueOff val="0"/>
            <a:satOff val="0"/>
            <a:lumOff val="0"/>
            <a:alphaOff val="0"/>
          </a:schemeClr>
        </a:solidFill>
        <a:ln w="25400" cap="flat" cmpd="sng" algn="ctr">
          <a:solidFill>
            <a:srgbClr val="99FF99"/>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依据的基础</a:t>
          </a:r>
          <a:r>
            <a:rPr lang="zh-CN" altLang="en-US" sz="2000" kern="1200" dirty="0" smtClean="0">
              <a:solidFill>
                <a:srgbClr val="FF0000"/>
              </a:solidFill>
              <a:latin typeface="黑体" pitchFamily="2" charset="-122"/>
              <a:ea typeface="黑体" pitchFamily="2" charset="-122"/>
            </a:rPr>
            <a:t>数据、参数应明确</a:t>
          </a:r>
          <a:r>
            <a:rPr lang="zh-CN" altLang="en-US" sz="2000" kern="1200" dirty="0" smtClean="0">
              <a:latin typeface="仿宋_GB2312" pitchFamily="49" charset="-122"/>
              <a:ea typeface="仿宋_GB2312" pitchFamily="49" charset="-122"/>
            </a:rPr>
            <a:t>来源</a:t>
          </a:r>
          <a:endParaRPr lang="zh-CN" altLang="en-US" sz="2000" kern="1200" dirty="0">
            <a:latin typeface="仿宋_GB2312" pitchFamily="49" charset="-122"/>
            <a:ea typeface="仿宋_GB2312" pitchFamily="49" charset="-122"/>
          </a:endParaRPr>
        </a:p>
      </dsp:txBody>
      <dsp:txXfrm>
        <a:off x="2000167" y="3344267"/>
        <a:ext cx="1020346" cy="1736510"/>
      </dsp:txXfrm>
    </dsp:sp>
    <dsp:sp modelId="{7ABE9E16-C159-448A-9CC5-603D6609801E}">
      <dsp:nvSpPr>
        <dsp:cNvPr id="0" name=""/>
        <dsp:cNvSpPr/>
      </dsp:nvSpPr>
      <dsp:spPr>
        <a:xfrm>
          <a:off x="3390956" y="252458"/>
          <a:ext cx="1354793" cy="900002"/>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方正小标宋简体" pitchFamily="2" charset="-122"/>
              <a:ea typeface="方正小标宋简体" pitchFamily="2" charset="-122"/>
            </a:rPr>
            <a:t>分析切入重点</a:t>
          </a:r>
          <a:endParaRPr lang="zh-CN" altLang="en-US" sz="2000" kern="1200" dirty="0">
            <a:latin typeface="方正小标宋简体" pitchFamily="2" charset="-122"/>
            <a:ea typeface="方正小标宋简体" pitchFamily="2" charset="-122"/>
          </a:endParaRPr>
        </a:p>
      </dsp:txBody>
      <dsp:txXfrm>
        <a:off x="3417316" y="278818"/>
        <a:ext cx="1302073" cy="847282"/>
      </dsp:txXfrm>
    </dsp:sp>
    <dsp:sp modelId="{54B4AE01-D666-4A8E-B58A-1D34C1031EBF}">
      <dsp:nvSpPr>
        <dsp:cNvPr id="0" name=""/>
        <dsp:cNvSpPr/>
      </dsp:nvSpPr>
      <dsp:spPr>
        <a:xfrm>
          <a:off x="3526435" y="1152461"/>
          <a:ext cx="135479" cy="1069348"/>
        </a:xfrm>
        <a:custGeom>
          <a:avLst/>
          <a:gdLst/>
          <a:ahLst/>
          <a:cxnLst/>
          <a:rect l="0" t="0" r="0" b="0"/>
          <a:pathLst>
            <a:path>
              <a:moveTo>
                <a:pt x="0" y="0"/>
              </a:moveTo>
              <a:lnTo>
                <a:pt x="0" y="1069348"/>
              </a:lnTo>
              <a:lnTo>
                <a:pt x="135479" y="1069348"/>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9E50494E-CF83-4E98-9401-B46E7E187E2E}">
      <dsp:nvSpPr>
        <dsp:cNvPr id="0" name=""/>
        <dsp:cNvSpPr/>
      </dsp:nvSpPr>
      <dsp:spPr>
        <a:xfrm>
          <a:off x="3661915" y="1321810"/>
          <a:ext cx="1083834" cy="1799998"/>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分析评价不应泛泛而谈</a:t>
          </a:r>
          <a:endParaRPr lang="zh-CN" altLang="en-US" sz="2000" kern="1200" dirty="0">
            <a:latin typeface="仿宋_GB2312" pitchFamily="49" charset="-122"/>
            <a:ea typeface="仿宋_GB2312" pitchFamily="49" charset="-122"/>
          </a:endParaRPr>
        </a:p>
      </dsp:txBody>
      <dsp:txXfrm>
        <a:off x="3693659" y="1353554"/>
        <a:ext cx="1020346" cy="1736510"/>
      </dsp:txXfrm>
    </dsp:sp>
    <dsp:sp modelId="{42DC0E9A-A138-41BD-915B-E18FF90C068B}">
      <dsp:nvSpPr>
        <dsp:cNvPr id="0" name=""/>
        <dsp:cNvSpPr/>
      </dsp:nvSpPr>
      <dsp:spPr>
        <a:xfrm>
          <a:off x="3526435" y="1152461"/>
          <a:ext cx="135479" cy="3038696"/>
        </a:xfrm>
        <a:custGeom>
          <a:avLst/>
          <a:gdLst/>
          <a:ahLst/>
          <a:cxnLst/>
          <a:rect l="0" t="0" r="0" b="0"/>
          <a:pathLst>
            <a:path>
              <a:moveTo>
                <a:pt x="0" y="0"/>
              </a:moveTo>
              <a:lnTo>
                <a:pt x="0" y="3038696"/>
              </a:lnTo>
              <a:lnTo>
                <a:pt x="135479" y="3038696"/>
              </a:lnTo>
            </a:path>
          </a:pathLst>
        </a:custGeom>
        <a:noFill/>
        <a:ln w="25400" cap="flat" cmpd="sng" algn="ctr">
          <a:solidFill>
            <a:schemeClr val="accent4">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BEB7595-64F2-4597-83CD-EA5361A9CDA0}">
      <dsp:nvSpPr>
        <dsp:cNvPr id="0" name=""/>
        <dsp:cNvSpPr/>
      </dsp:nvSpPr>
      <dsp:spPr>
        <a:xfrm>
          <a:off x="3661915" y="3291158"/>
          <a:ext cx="1083834" cy="1799998"/>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应</a:t>
          </a:r>
          <a:r>
            <a:rPr lang="zh-CN" altLang="en-US" sz="2000" kern="1200" dirty="0" smtClean="0">
              <a:solidFill>
                <a:srgbClr val="FF0000"/>
              </a:solidFill>
              <a:latin typeface="黑体" pitchFamily="2" charset="-122"/>
              <a:ea typeface="黑体" pitchFamily="2" charset="-122"/>
            </a:rPr>
            <a:t>有针对性</a:t>
          </a:r>
          <a:r>
            <a:rPr lang="zh-CN" altLang="en-US" sz="2000" kern="1200" dirty="0" smtClean="0">
              <a:latin typeface="仿宋_GB2312" pitchFamily="49" charset="-122"/>
              <a:ea typeface="仿宋_GB2312" pitchFamily="49" charset="-122"/>
            </a:rPr>
            <a:t>的切入重点</a:t>
          </a:r>
          <a:endParaRPr lang="zh-CN" altLang="en-US" sz="2000" kern="1200" dirty="0">
            <a:latin typeface="仿宋_GB2312" pitchFamily="49" charset="-122"/>
            <a:ea typeface="仿宋_GB2312" pitchFamily="49" charset="-122"/>
          </a:endParaRPr>
        </a:p>
      </dsp:txBody>
      <dsp:txXfrm>
        <a:off x="3693659" y="3322902"/>
        <a:ext cx="1020346" cy="1736510"/>
      </dsp:txXfrm>
    </dsp:sp>
    <dsp:sp modelId="{6AB75B8F-357A-4CD9-9BB1-EC6C75A595AB}">
      <dsp:nvSpPr>
        <dsp:cNvPr id="0" name=""/>
        <dsp:cNvSpPr/>
      </dsp:nvSpPr>
      <dsp:spPr>
        <a:xfrm>
          <a:off x="5084447" y="252458"/>
          <a:ext cx="1354793" cy="900002"/>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方正小标宋简体" pitchFamily="2" charset="-122"/>
              <a:ea typeface="方正小标宋简体" pitchFamily="2" charset="-122"/>
            </a:rPr>
            <a:t>措施实操性强</a:t>
          </a:r>
          <a:endParaRPr lang="zh-CN" altLang="en-US" sz="2000" kern="1200" dirty="0">
            <a:latin typeface="方正小标宋简体" pitchFamily="2" charset="-122"/>
            <a:ea typeface="方正小标宋简体" pitchFamily="2" charset="-122"/>
          </a:endParaRPr>
        </a:p>
      </dsp:txBody>
      <dsp:txXfrm>
        <a:off x="5110807" y="278818"/>
        <a:ext cx="1302073" cy="847282"/>
      </dsp:txXfrm>
    </dsp:sp>
    <dsp:sp modelId="{2825F1A1-97D8-4669-8FB6-CB99BADB4714}">
      <dsp:nvSpPr>
        <dsp:cNvPr id="0" name=""/>
        <dsp:cNvSpPr/>
      </dsp:nvSpPr>
      <dsp:spPr>
        <a:xfrm>
          <a:off x="5219927" y="1152461"/>
          <a:ext cx="135479" cy="1069348"/>
        </a:xfrm>
        <a:custGeom>
          <a:avLst/>
          <a:gdLst/>
          <a:ahLst/>
          <a:cxnLst/>
          <a:rect l="0" t="0" r="0" b="0"/>
          <a:pathLst>
            <a:path>
              <a:moveTo>
                <a:pt x="0" y="0"/>
              </a:moveTo>
              <a:lnTo>
                <a:pt x="0" y="1069348"/>
              </a:lnTo>
              <a:lnTo>
                <a:pt x="135479" y="1069348"/>
              </a:lnTo>
            </a:path>
          </a:pathLst>
        </a:custGeom>
        <a:noFill/>
        <a:ln w="2540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96A66E1E-CB61-4AF6-880A-CDEA12F58BE0}">
      <dsp:nvSpPr>
        <dsp:cNvPr id="0" name=""/>
        <dsp:cNvSpPr/>
      </dsp:nvSpPr>
      <dsp:spPr>
        <a:xfrm>
          <a:off x="5355406" y="1321810"/>
          <a:ext cx="1083834" cy="1799998"/>
        </a:xfrm>
        <a:prstGeom prst="roundRect">
          <a:avLst>
            <a:gd name="adj" fmla="val 10000"/>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措施应依据项目</a:t>
          </a:r>
          <a:r>
            <a:rPr lang="zh-CN" altLang="en-US" sz="2000" kern="1200" dirty="0" smtClean="0">
              <a:solidFill>
                <a:srgbClr val="FF0000"/>
              </a:solidFill>
              <a:latin typeface="黑体" pitchFamily="2" charset="-122"/>
              <a:ea typeface="黑体" pitchFamily="2" charset="-122"/>
            </a:rPr>
            <a:t>实际情况</a:t>
          </a:r>
          <a:r>
            <a:rPr lang="zh-CN" altLang="en-US" sz="2000" kern="1200" dirty="0" smtClean="0">
              <a:latin typeface="仿宋_GB2312" pitchFamily="49" charset="-122"/>
              <a:ea typeface="仿宋_GB2312" pitchFamily="49" charset="-122"/>
            </a:rPr>
            <a:t>制定</a:t>
          </a:r>
          <a:endParaRPr lang="zh-CN" altLang="en-US" sz="2000" kern="1200" dirty="0">
            <a:latin typeface="仿宋_GB2312" pitchFamily="49" charset="-122"/>
            <a:ea typeface="仿宋_GB2312" pitchFamily="49" charset="-122"/>
          </a:endParaRPr>
        </a:p>
      </dsp:txBody>
      <dsp:txXfrm>
        <a:off x="5387150" y="1353554"/>
        <a:ext cx="1020346" cy="1736510"/>
      </dsp:txXfrm>
    </dsp:sp>
    <dsp:sp modelId="{DBD13034-B9D2-409A-90D2-EFA9FB24EFA5}">
      <dsp:nvSpPr>
        <dsp:cNvPr id="0" name=""/>
        <dsp:cNvSpPr/>
      </dsp:nvSpPr>
      <dsp:spPr>
        <a:xfrm>
          <a:off x="5219927" y="1152461"/>
          <a:ext cx="135479" cy="3038696"/>
        </a:xfrm>
        <a:custGeom>
          <a:avLst/>
          <a:gdLst/>
          <a:ahLst/>
          <a:cxnLst/>
          <a:rect l="0" t="0" r="0" b="0"/>
          <a:pathLst>
            <a:path>
              <a:moveTo>
                <a:pt x="0" y="0"/>
              </a:moveTo>
              <a:lnTo>
                <a:pt x="0" y="3038696"/>
              </a:lnTo>
              <a:lnTo>
                <a:pt x="135479" y="3038696"/>
              </a:lnTo>
            </a:path>
          </a:pathLst>
        </a:custGeom>
        <a:noFill/>
        <a:ln w="25400" cap="flat" cmpd="sng" algn="ctr">
          <a:solidFill>
            <a:schemeClr val="tx2">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B8C95EEC-6EA8-4B77-9C6A-E404D463A5C0}">
      <dsp:nvSpPr>
        <dsp:cNvPr id="0" name=""/>
        <dsp:cNvSpPr/>
      </dsp:nvSpPr>
      <dsp:spPr>
        <a:xfrm>
          <a:off x="5355406" y="3291158"/>
          <a:ext cx="1083834" cy="1799998"/>
        </a:xfrm>
        <a:prstGeom prst="roundRect">
          <a:avLst>
            <a:gd name="adj" fmla="val 10000"/>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kern="1200" dirty="0" smtClean="0">
              <a:latin typeface="仿宋_GB2312" pitchFamily="49" charset="-122"/>
              <a:ea typeface="仿宋_GB2312" pitchFamily="49" charset="-122"/>
            </a:rPr>
            <a:t>措施应</a:t>
          </a:r>
          <a:r>
            <a:rPr lang="zh-CN" altLang="en-US" sz="2000" kern="1200" dirty="0" smtClean="0">
              <a:solidFill>
                <a:srgbClr val="FF0000"/>
              </a:solidFill>
              <a:latin typeface="仿宋_GB2312" pitchFamily="49" charset="-122"/>
              <a:ea typeface="仿宋_GB2312" pitchFamily="49" charset="-122"/>
            </a:rPr>
            <a:t>可实施</a:t>
          </a:r>
        </a:p>
        <a:p>
          <a:pPr marL="0" marR="0" lvl="0" indent="0" algn="ctr" defTabSz="977900" eaLnBrk="1" fontAlgn="auto" latinLnBrk="0" hangingPunct="1">
            <a:lnSpc>
              <a:spcPct val="90000"/>
            </a:lnSpc>
            <a:spcBef>
              <a:spcPct val="0"/>
            </a:spcBef>
            <a:spcAft>
              <a:spcPct val="35000"/>
            </a:spcAft>
            <a:buClrTx/>
            <a:buSzTx/>
            <a:buFontTx/>
            <a:buNone/>
            <a:tabLst/>
            <a:defRPr/>
          </a:pPr>
          <a:r>
            <a:rPr lang="zh-CN" altLang="en-US" sz="2000" kern="1200" dirty="0" smtClean="0">
              <a:latin typeface="仿宋_GB2312" pitchFamily="49" charset="-122"/>
              <a:ea typeface="仿宋_GB2312" pitchFamily="49" charset="-122"/>
            </a:rPr>
            <a:t>并指导项目建设</a:t>
          </a:r>
          <a:endParaRPr lang="zh-CN" altLang="en-US" sz="2000" kern="1200" dirty="0">
            <a:latin typeface="仿宋_GB2312" pitchFamily="49" charset="-122"/>
            <a:ea typeface="仿宋_GB2312" pitchFamily="49" charset="-122"/>
          </a:endParaRPr>
        </a:p>
      </dsp:txBody>
      <dsp:txXfrm>
        <a:off x="5387150" y="3322902"/>
        <a:ext cx="1020346" cy="1736510"/>
      </dsp:txXfrm>
    </dsp:sp>
    <dsp:sp modelId="{4A0C51AE-C90B-4063-9A78-93CB6D9CACE0}">
      <dsp:nvSpPr>
        <dsp:cNvPr id="0" name=""/>
        <dsp:cNvSpPr/>
      </dsp:nvSpPr>
      <dsp:spPr>
        <a:xfrm>
          <a:off x="6777939" y="252458"/>
          <a:ext cx="1354793" cy="900002"/>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方正小标宋简体" pitchFamily="2" charset="-122"/>
              <a:ea typeface="方正小标宋简体" pitchFamily="2" charset="-122"/>
            </a:rPr>
            <a:t>表达简明扼要</a:t>
          </a:r>
          <a:endParaRPr lang="zh-CN" altLang="en-US" sz="2000" kern="1200" dirty="0">
            <a:latin typeface="方正小标宋简体" pitchFamily="2" charset="-122"/>
            <a:ea typeface="方正小标宋简体" pitchFamily="2" charset="-122"/>
          </a:endParaRPr>
        </a:p>
      </dsp:txBody>
      <dsp:txXfrm>
        <a:off x="6804299" y="278818"/>
        <a:ext cx="1302073" cy="847282"/>
      </dsp:txXfrm>
    </dsp:sp>
    <dsp:sp modelId="{50286811-6FDD-47AD-85CB-4C66869DB8ED}">
      <dsp:nvSpPr>
        <dsp:cNvPr id="0" name=""/>
        <dsp:cNvSpPr/>
      </dsp:nvSpPr>
      <dsp:spPr>
        <a:xfrm>
          <a:off x="6913418" y="1152461"/>
          <a:ext cx="135479" cy="1069348"/>
        </a:xfrm>
        <a:custGeom>
          <a:avLst/>
          <a:gdLst/>
          <a:ahLst/>
          <a:cxnLst/>
          <a:rect l="0" t="0" r="0" b="0"/>
          <a:pathLst>
            <a:path>
              <a:moveTo>
                <a:pt x="0" y="0"/>
              </a:moveTo>
              <a:lnTo>
                <a:pt x="0" y="1069348"/>
              </a:lnTo>
              <a:lnTo>
                <a:pt x="135479" y="1069348"/>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FD18E025-A0A8-4901-B1C5-76FEE5050FB5}">
      <dsp:nvSpPr>
        <dsp:cNvPr id="0" name=""/>
        <dsp:cNvSpPr/>
      </dsp:nvSpPr>
      <dsp:spPr>
        <a:xfrm>
          <a:off x="7048898" y="1321810"/>
          <a:ext cx="1083834" cy="1799998"/>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报告内容应</a:t>
          </a:r>
          <a:r>
            <a:rPr lang="zh-CN" altLang="en-US" sz="2000" kern="1200" dirty="0" smtClean="0">
              <a:solidFill>
                <a:srgbClr val="FF0000"/>
              </a:solidFill>
              <a:latin typeface="黑体" pitchFamily="2" charset="-122"/>
              <a:ea typeface="黑体" pitchFamily="2" charset="-122"/>
            </a:rPr>
            <a:t>条理清晰表达直观</a:t>
          </a:r>
          <a:endParaRPr lang="zh-CN" altLang="en-US" sz="2000" kern="1200" dirty="0">
            <a:solidFill>
              <a:srgbClr val="FF0000"/>
            </a:solidFill>
            <a:latin typeface="黑体" pitchFamily="2" charset="-122"/>
            <a:ea typeface="黑体" pitchFamily="2" charset="-122"/>
          </a:endParaRPr>
        </a:p>
      </dsp:txBody>
      <dsp:txXfrm>
        <a:off x="7080642" y="1353554"/>
        <a:ext cx="1020346" cy="1736510"/>
      </dsp:txXfrm>
    </dsp:sp>
    <dsp:sp modelId="{ADDCC4B4-61D5-495B-8BFF-E6A6F9EAB1FD}">
      <dsp:nvSpPr>
        <dsp:cNvPr id="0" name=""/>
        <dsp:cNvSpPr/>
      </dsp:nvSpPr>
      <dsp:spPr>
        <a:xfrm>
          <a:off x="6913418" y="1152461"/>
          <a:ext cx="135479" cy="3038696"/>
        </a:xfrm>
        <a:custGeom>
          <a:avLst/>
          <a:gdLst/>
          <a:ahLst/>
          <a:cxnLst/>
          <a:rect l="0" t="0" r="0" b="0"/>
          <a:pathLst>
            <a:path>
              <a:moveTo>
                <a:pt x="0" y="0"/>
              </a:moveTo>
              <a:lnTo>
                <a:pt x="0" y="3038696"/>
              </a:lnTo>
              <a:lnTo>
                <a:pt x="135479" y="3038696"/>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5646565D-F947-49DE-AB3E-4A460C207D49}">
      <dsp:nvSpPr>
        <dsp:cNvPr id="0" name=""/>
        <dsp:cNvSpPr/>
      </dsp:nvSpPr>
      <dsp:spPr>
        <a:xfrm>
          <a:off x="7048898" y="3291158"/>
          <a:ext cx="1083834" cy="1799998"/>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仿宋_GB2312" pitchFamily="49" charset="-122"/>
              <a:ea typeface="仿宋_GB2312" pitchFamily="49" charset="-122"/>
            </a:rPr>
            <a:t>建议可用图表等表达</a:t>
          </a:r>
          <a:endParaRPr lang="zh-CN" altLang="en-US" sz="2000" kern="1200" dirty="0">
            <a:latin typeface="仿宋_GB2312" pitchFamily="49" charset="-122"/>
            <a:ea typeface="仿宋_GB2312" pitchFamily="49" charset="-122"/>
          </a:endParaRPr>
        </a:p>
      </dsp:txBody>
      <dsp:txXfrm>
        <a:off x="7080642" y="3322902"/>
        <a:ext cx="1020346" cy="1736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2A585-B770-40ED-8A13-73F2E5AB550D}">
      <dsp:nvSpPr>
        <dsp:cNvPr id="0" name=""/>
        <dsp:cNvSpPr/>
      </dsp:nvSpPr>
      <dsp:spPr>
        <a:xfrm>
          <a:off x="8607" y="185579"/>
          <a:ext cx="2572565" cy="15435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accent6">
                  <a:lumMod val="50000"/>
                </a:schemeClr>
              </a:solidFill>
              <a:effectLst/>
            </a:rPr>
            <a:t>节能评审的质量</a:t>
          </a:r>
          <a:endParaRPr lang="zh-CN" altLang="en-US" sz="2000" b="1" kern="1200" dirty="0">
            <a:solidFill>
              <a:schemeClr val="accent6">
                <a:lumMod val="50000"/>
              </a:schemeClr>
            </a:solidFill>
            <a:effectLst/>
          </a:endParaRPr>
        </a:p>
      </dsp:txBody>
      <dsp:txXfrm>
        <a:off x="53816" y="230788"/>
        <a:ext cx="2482147" cy="1453121"/>
      </dsp:txXfrm>
    </dsp:sp>
    <dsp:sp modelId="{D83CF290-D0A6-4E0A-8E61-EAD8C7E89802}">
      <dsp:nvSpPr>
        <dsp:cNvPr id="0" name=""/>
        <dsp:cNvSpPr/>
      </dsp:nvSpPr>
      <dsp:spPr>
        <a:xfrm>
          <a:off x="2838429" y="638350"/>
          <a:ext cx="545383" cy="637996"/>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b="1" kern="1200">
            <a:solidFill>
              <a:schemeClr val="accent6">
                <a:lumMod val="50000"/>
              </a:schemeClr>
            </a:solidFill>
            <a:effectLst/>
          </a:endParaRPr>
        </a:p>
      </dsp:txBody>
      <dsp:txXfrm>
        <a:off x="2838429" y="765949"/>
        <a:ext cx="381768" cy="382798"/>
      </dsp:txXfrm>
    </dsp:sp>
    <dsp:sp modelId="{748AE349-628C-4CA7-B6CB-3D89DC8F19C7}">
      <dsp:nvSpPr>
        <dsp:cNvPr id="0" name=""/>
        <dsp:cNvSpPr/>
      </dsp:nvSpPr>
      <dsp:spPr>
        <a:xfrm>
          <a:off x="3610199" y="185579"/>
          <a:ext cx="2572565" cy="15435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accent6">
                  <a:lumMod val="50000"/>
                </a:schemeClr>
              </a:solidFill>
              <a:effectLst/>
            </a:rPr>
            <a:t>节能报告的质量</a:t>
          </a:r>
          <a:endParaRPr lang="en-US" altLang="zh-CN" sz="2000" b="1" kern="1200" dirty="0" smtClean="0">
            <a:solidFill>
              <a:schemeClr val="accent6">
                <a:lumMod val="50000"/>
              </a:schemeClr>
            </a:solidFill>
            <a:effectLst/>
          </a:endParaRPr>
        </a:p>
        <a:p>
          <a:pPr lvl="0" algn="ctr" defTabSz="889000">
            <a:lnSpc>
              <a:spcPct val="90000"/>
            </a:lnSpc>
            <a:spcBef>
              <a:spcPct val="0"/>
            </a:spcBef>
            <a:spcAft>
              <a:spcPct val="35000"/>
            </a:spcAft>
          </a:pPr>
          <a:r>
            <a:rPr lang="zh-CN" altLang="en-US" sz="2000" b="1" kern="1200" dirty="0" smtClean="0">
              <a:solidFill>
                <a:schemeClr val="accent6">
                  <a:lumMod val="50000"/>
                </a:schemeClr>
              </a:solidFill>
              <a:effectLst/>
            </a:rPr>
            <a:t>节能审查意见的质量</a:t>
          </a:r>
          <a:endParaRPr lang="en-US" altLang="zh-CN" sz="2000" b="1" kern="1200" dirty="0" smtClean="0">
            <a:solidFill>
              <a:schemeClr val="accent6">
                <a:lumMod val="50000"/>
              </a:schemeClr>
            </a:solidFill>
            <a:effectLst/>
          </a:endParaRPr>
        </a:p>
      </dsp:txBody>
      <dsp:txXfrm>
        <a:off x="3655408" y="230788"/>
        <a:ext cx="2482147" cy="1453121"/>
      </dsp:txXfrm>
    </dsp:sp>
    <dsp:sp modelId="{272B395D-8CE3-4437-A29E-D3433EAC2B36}">
      <dsp:nvSpPr>
        <dsp:cNvPr id="0" name=""/>
        <dsp:cNvSpPr/>
      </dsp:nvSpPr>
      <dsp:spPr>
        <a:xfrm>
          <a:off x="6440021" y="638350"/>
          <a:ext cx="545383" cy="637996"/>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b="1" kern="1200">
            <a:solidFill>
              <a:schemeClr val="accent6">
                <a:lumMod val="50000"/>
              </a:schemeClr>
            </a:solidFill>
            <a:effectLst/>
          </a:endParaRPr>
        </a:p>
      </dsp:txBody>
      <dsp:txXfrm>
        <a:off x="6440021" y="765949"/>
        <a:ext cx="381768" cy="382798"/>
      </dsp:txXfrm>
    </dsp:sp>
    <dsp:sp modelId="{6981F801-FE68-47F4-ADCE-770E8AF5C140}">
      <dsp:nvSpPr>
        <dsp:cNvPr id="0" name=""/>
        <dsp:cNvSpPr/>
      </dsp:nvSpPr>
      <dsp:spPr>
        <a:xfrm>
          <a:off x="7211791" y="185579"/>
          <a:ext cx="2572565" cy="15435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accent6">
                  <a:lumMod val="50000"/>
                </a:schemeClr>
              </a:solidFill>
              <a:effectLst/>
            </a:rPr>
            <a:t>中后期监管有据可依</a:t>
          </a:r>
          <a:endParaRPr lang="zh-CN" altLang="en-US" sz="1800" b="1" kern="1200" dirty="0">
            <a:solidFill>
              <a:schemeClr val="accent6">
                <a:lumMod val="50000"/>
              </a:schemeClr>
            </a:solidFill>
            <a:effectLst/>
          </a:endParaRPr>
        </a:p>
      </dsp:txBody>
      <dsp:txXfrm>
        <a:off x="7257000" y="230788"/>
        <a:ext cx="2482147" cy="14531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8372" name="Rectangle 4"/>
          <p:cNvSpPr>
            <a:spLocks noGrp="1" noRot="1"/>
          </p:cNvSpPr>
          <p:nvPr>
            <p:ph type="sldImg" idx="2"/>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 typeface="Arial" panose="020B0604020202020204" pitchFamily="34" charset="0"/>
              <a:buNone/>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latin typeface="Arial" panose="020B0604020202020204" pitchFamily="34" charset="0"/>
              </a:rPr>
            </a:fld>
            <a:endParaRPr lang="zh-CN" altLang="en-US"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p:sp>
      <p:sp>
        <p:nvSpPr>
          <p:cNvPr id="7170" name="备注占位符 2"/>
          <p:cNvSpPr>
            <a:spLocks noGrp="1"/>
          </p:cNvSpPr>
          <p:nvPr>
            <p:ph type="body"/>
          </p:nvPr>
        </p:nvSpPr>
        <p:spPr/>
        <p:txBody>
          <a:bodyPr wrap="square" lIns="91440" tIns="45720" rIns="91440" bIns="45720" anchor="ctr"/>
          <a:p>
            <a:pPr lvl="0"/>
            <a:endParaRPr lang="zh-CN" altLang="en-US" dirty="0"/>
          </a:p>
        </p:txBody>
      </p:sp>
      <p:sp>
        <p:nvSpPr>
          <p:cNvPr id="717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zh-CN" altLang="en-US" sz="1200" b="0" dirty="0">
                <a:solidFill>
                  <a:schemeClr val="tx1"/>
                </a:solidFill>
                <a:latin typeface="Arial" panose="020B0604020202020204" pitchFamily="34" charset="0"/>
              </a:rPr>
            </a:fld>
            <a:endParaRPr lang="zh-CN" altLang="en-US" sz="1200" b="0" dirty="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xfrm>
            <a:off x="917046" y="744538"/>
            <a:ext cx="4963583" cy="3722687"/>
          </a:xfrm>
          <a:ln>
            <a:solidFill>
              <a:srgbClr val="000000"/>
            </a:solidFill>
            <a:miter/>
          </a:ln>
        </p:spPr>
      </p:sp>
      <p:sp>
        <p:nvSpPr>
          <p:cNvPr id="26626" name="备注占位符 2"/>
          <p:cNvSpPr>
            <a:spLocks noGrp="1"/>
          </p:cNvSpPr>
          <p:nvPr>
            <p:ph type="body"/>
          </p:nvPr>
        </p:nvSpPr>
        <p:spPr/>
        <p:txBody>
          <a:bodyPr wrap="square" lIns="91440" tIns="45720" rIns="91440" bIns="45720" anchor="t"/>
          <a:p>
            <a:pPr lvl="0">
              <a:spcBef>
                <a:spcPct val="0"/>
              </a:spcBef>
            </a:pPr>
            <a:endParaRPr lang="zh-CN" altLang="en-US" dirty="0"/>
          </a:p>
        </p:txBody>
      </p:sp>
      <p:sp>
        <p:nvSpPr>
          <p:cNvPr id="26627" name="灯片编号占位符 3"/>
          <p:cNvSpPr txBox="1">
            <a:spLocks noGrp="1"/>
          </p:cNvSpPr>
          <p:nvPr>
            <p:ph type="sldNum" sz="quarter"/>
          </p:nvPr>
        </p:nvSpPr>
        <p:spPr>
          <a:xfrm>
            <a:off x="3849688" y="9429750"/>
            <a:ext cx="2946400" cy="496888"/>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xfrm>
            <a:off x="917046" y="744538"/>
            <a:ext cx="4963583" cy="3722687"/>
          </a:xfrm>
          <a:ln>
            <a:solidFill>
              <a:srgbClr val="000000"/>
            </a:solidFill>
            <a:miter/>
          </a:ln>
        </p:spPr>
      </p:sp>
      <p:sp>
        <p:nvSpPr>
          <p:cNvPr id="30722" name="备注占位符 2"/>
          <p:cNvSpPr>
            <a:spLocks noGrp="1"/>
          </p:cNvSpPr>
          <p:nvPr>
            <p:ph type="body"/>
          </p:nvPr>
        </p:nvSpPr>
        <p:spPr/>
        <p:txBody>
          <a:bodyPr wrap="square" lIns="91440" tIns="45720" rIns="91440" bIns="45720" anchor="t"/>
          <a:p>
            <a:pPr lvl="0">
              <a:spcBef>
                <a:spcPct val="0"/>
              </a:spcBef>
            </a:pPr>
            <a:endParaRPr lang="zh-CN" altLang="en-US" dirty="0"/>
          </a:p>
        </p:txBody>
      </p:sp>
      <p:sp>
        <p:nvSpPr>
          <p:cNvPr id="30723" name="灯片编号占位符 3"/>
          <p:cNvSpPr txBox="1">
            <a:spLocks noGrp="1"/>
          </p:cNvSpPr>
          <p:nvPr>
            <p:ph type="sldNum" sz="quarter"/>
          </p:nvPr>
        </p:nvSpPr>
        <p:spPr>
          <a:xfrm>
            <a:off x="3849688" y="9429750"/>
            <a:ext cx="2946400" cy="496888"/>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xfrm>
            <a:off x="917046" y="744538"/>
            <a:ext cx="4963583" cy="3722687"/>
          </a:xfrm>
          <a:ln>
            <a:solidFill>
              <a:srgbClr val="000000"/>
            </a:solidFill>
            <a:miter/>
          </a:ln>
        </p:spPr>
      </p:sp>
      <p:sp>
        <p:nvSpPr>
          <p:cNvPr id="32770" name="备注占位符 2"/>
          <p:cNvSpPr>
            <a:spLocks noGrp="1"/>
          </p:cNvSpPr>
          <p:nvPr>
            <p:ph type="body"/>
          </p:nvPr>
        </p:nvSpPr>
        <p:spPr/>
        <p:txBody>
          <a:bodyPr wrap="square" lIns="91440" tIns="45720" rIns="91440" bIns="45720" anchor="t"/>
          <a:p>
            <a:pPr lvl="0">
              <a:spcBef>
                <a:spcPct val="0"/>
              </a:spcBef>
            </a:pPr>
            <a:endParaRPr lang="zh-CN" altLang="en-US" dirty="0"/>
          </a:p>
        </p:txBody>
      </p:sp>
      <p:sp>
        <p:nvSpPr>
          <p:cNvPr id="32771" name="灯片编号占位符 3"/>
          <p:cNvSpPr txBox="1">
            <a:spLocks noGrp="1"/>
          </p:cNvSpPr>
          <p:nvPr>
            <p:ph type="sldNum" sz="quarter"/>
          </p:nvPr>
        </p:nvSpPr>
        <p:spPr>
          <a:xfrm>
            <a:off x="3849688" y="9429750"/>
            <a:ext cx="2946400" cy="496888"/>
          </a:xfrm>
          <a:prstGeom prst="rect">
            <a:avLst/>
          </a:prstGeom>
          <a:noFill/>
          <a:ln w="9525">
            <a:noFill/>
          </a:ln>
        </p:spPr>
        <p:txBody>
          <a:bodyPr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050" name="图片 3"/>
          <p:cNvPicPr>
            <a:picLocks noGrp="1" noChangeAspect="1"/>
          </p:cNvPicPr>
          <p:nvPr userDrawn="1"/>
        </p:nvPicPr>
        <p:blipFill>
          <a:blip r:embed="rId2"/>
          <a:stretch>
            <a:fillRect/>
          </a:stretch>
        </p:blipFill>
        <p:spPr>
          <a:xfrm>
            <a:off x="3175" y="1588"/>
            <a:ext cx="9177338" cy="7558865"/>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365"/>
            <a:ext cx="8229600" cy="452642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66"/>
            <a:ext cx="2057400" cy="585212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66"/>
            <a:ext cx="6019800" cy="5852127"/>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365"/>
            <a:ext cx="4038600" cy="452642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365"/>
            <a:ext cx="4038600" cy="218621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993"/>
            <a:ext cx="4038600" cy="2187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365"/>
            <a:ext cx="4038600" cy="218621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365"/>
            <a:ext cx="4038600" cy="218621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57200" y="3938993"/>
            <a:ext cx="4038600" cy="2187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4648200" y="3938993"/>
            <a:ext cx="4038600" cy="2187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365"/>
            <a:ext cx="4038600" cy="452642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365"/>
            <a:ext cx="4038600" cy="452642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66"/>
            <a:ext cx="8229600" cy="585212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365"/>
            <a:ext cx="8229600" cy="452642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n"/>
              <a:defRPr/>
            </a:pPr>
            <a:endParaRPr kumimoji="0" lang="zh-CN" altLang="en-US" sz="30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365"/>
            <a:ext cx="4038600" cy="218621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57200" y="3938993"/>
            <a:ext cx="4038600" cy="2187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half" idx="3"/>
          </p:nvPr>
        </p:nvSpPr>
        <p:spPr>
          <a:xfrm>
            <a:off x="4648200" y="1600365"/>
            <a:ext cx="4038600" cy="452642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644"/>
            <a:ext cx="7772400" cy="1470176"/>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600"/>
            <a:ext cx="6400800" cy="17527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835" indent="0" algn="ctr">
              <a:buNone/>
              <a:defRPr/>
            </a:lvl7pPr>
            <a:lvl8pPr marL="3201035" indent="0" algn="ctr">
              <a:buNone/>
              <a:defRPr/>
            </a:lvl8pPr>
            <a:lvl9pPr marL="365887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365"/>
            <a:ext cx="4038600" cy="452642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4648200" y="1600365"/>
            <a:ext cx="4038600" cy="452642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Char char="n"/>
              <a:defRPr/>
            </a:pPr>
            <a:endParaRPr kumimoji="0" lang="zh-CN" altLang="en-US" sz="30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365"/>
            <a:ext cx="8229600" cy="4526429"/>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pic>
        <p:nvPicPr>
          <p:cNvPr id="3076" name="Picture 2"/>
          <p:cNvPicPr>
            <a:picLocks noChangeAspect="1"/>
          </p:cNvPicPr>
          <p:nvPr userDrawn="1"/>
        </p:nvPicPr>
        <p:blipFill>
          <a:blip r:embed="rId2"/>
          <a:stretch>
            <a:fillRect/>
          </a:stretch>
        </p:blipFill>
        <p:spPr>
          <a:xfrm>
            <a:off x="-557212" y="-557269"/>
            <a:ext cx="10260012" cy="7560453"/>
          </a:xfrm>
          <a:prstGeom prst="rect">
            <a:avLst/>
          </a:prstGeom>
          <a:noFill/>
          <a:ln w="9525">
            <a:noFill/>
          </a:ln>
        </p:spPr>
      </p:pic>
      <p:sp>
        <p:nvSpPr>
          <p:cNvPr id="2" name="标题 1"/>
          <p:cNvSpPr>
            <a:spLocks noGrp="1"/>
          </p:cNvSpPr>
          <p:nvPr>
            <p:ph type="title"/>
          </p:nvPr>
        </p:nvSpPr>
        <p:spPr>
          <a:xfrm>
            <a:off x="628650" y="365166"/>
            <a:ext cx="7886700" cy="1325699"/>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7354"/>
            <a:ext cx="7772400" cy="136221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7012"/>
            <a:ext cx="7772400" cy="1500341"/>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87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365"/>
            <a:ext cx="4038600" cy="452642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365"/>
            <a:ext cx="4038600" cy="452642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271"/>
            <a:ext cx="4040188" cy="63982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87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5099"/>
            <a:ext cx="4040188" cy="39516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271"/>
            <a:ext cx="4041775" cy="63982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87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5099"/>
            <a:ext cx="4041775" cy="395169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66"/>
            <a:ext cx="8229600" cy="1143118"/>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78"/>
            <a:ext cx="3008313" cy="116217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78"/>
            <a:ext cx="5111750" cy="585371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248"/>
            <a:ext cx="3008313" cy="46915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835" indent="0">
              <a:buNone/>
              <a:defRPr sz="900"/>
            </a:lvl7pPr>
            <a:lvl8pPr marL="3201035" indent="0">
              <a:buNone/>
              <a:defRPr sz="900"/>
            </a:lvl8pPr>
            <a:lvl9pPr marL="365887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1094"/>
            <a:ext cx="5486400" cy="566796"/>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838"/>
            <a:ext cx="5486400" cy="4115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87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891"/>
            <a:ext cx="5486400" cy="80494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835" indent="0">
              <a:buNone/>
              <a:defRPr sz="900"/>
            </a:lvl7pPr>
            <a:lvl8pPr marL="3201035" indent="0">
              <a:buNone/>
              <a:defRPr sz="900"/>
            </a:lvl8pPr>
            <a:lvl9pPr marL="365887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4.png"/><Relationship Id="rId21" Type="http://schemas.openxmlformats.org/officeDocument/2006/relationships/image" Target="../media/image3.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2">
        <a:schemeClr val="bg1"/>
      </p:bgRef>
    </p:bg>
    <p:spTree>
      <p:nvGrpSpPr>
        <p:cNvPr id="1" name=""/>
        <p:cNvGrpSpPr/>
        <p:nvPr/>
      </p:nvGrpSpPr>
      <p:grpSpPr/>
      <p:pic>
        <p:nvPicPr>
          <p:cNvPr id="1026" name="图片 1"/>
          <p:cNvPicPr>
            <a:picLocks noGrp="1" noChangeAspect="1"/>
          </p:cNvPicPr>
          <p:nvPr userDrawn="1"/>
        </p:nvPicPr>
        <p:blipFill>
          <a:blip r:embed="rId21"/>
          <a:stretch>
            <a:fillRect/>
          </a:stretch>
        </p:blipFill>
        <p:spPr>
          <a:xfrm>
            <a:off x="3175" y="1588"/>
            <a:ext cx="9140825" cy="7558865"/>
          </a:xfrm>
          <a:prstGeom prst="rect">
            <a:avLst/>
          </a:prstGeom>
          <a:noFill/>
          <a:ln w="9525">
            <a:noFill/>
          </a:ln>
        </p:spPr>
      </p:pic>
      <p:pic>
        <p:nvPicPr>
          <p:cNvPr id="1027" name="图片 1"/>
          <p:cNvPicPr>
            <a:picLocks noChangeAspect="1"/>
          </p:cNvPicPr>
          <p:nvPr userDrawn="1"/>
        </p:nvPicPr>
        <p:blipFill>
          <a:blip r:embed="rId22"/>
          <a:stretch>
            <a:fillRect/>
          </a:stretch>
        </p:blipFill>
        <p:spPr>
          <a:xfrm>
            <a:off x="6877050" y="260377"/>
            <a:ext cx="2089150" cy="539806"/>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755"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1155"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686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480"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680"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6pPr>
      <a:lvl7pPr marL="2596515"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7pPr>
      <a:lvl8pPr marL="3053715"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8pPr>
      <a:lvl9pPr marL="3510915" indent="-339725" algn="l" rtl="0"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87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image" Target="../media/image9.png"/><Relationship Id="rId16" Type="http://schemas.openxmlformats.org/officeDocument/2006/relationships/slideLayout" Target="../slideLayouts/slideLayout20.xml"/><Relationship Id="rId15" Type="http://schemas.openxmlformats.org/officeDocument/2006/relationships/image" Target="../media/image10.png"/><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4.xml"/></Relationships>
</file>

<file path=ppt/slides/_rels/slide11.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4" Type="http://schemas.openxmlformats.org/officeDocument/2006/relationships/slideLayout" Target="../slideLayouts/slideLayout2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12.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3" Type="http://schemas.openxmlformats.org/officeDocument/2006/relationships/slideLayout" Target="../slideLayouts/slideLayout20.xml"/><Relationship Id="rId12" Type="http://schemas.openxmlformats.org/officeDocument/2006/relationships/image" Target="../media/image12.png"/><Relationship Id="rId11" Type="http://schemas.openxmlformats.org/officeDocument/2006/relationships/image" Target="../media/image11.png"/><Relationship Id="rId10" Type="http://schemas.microsoft.com/office/2007/relationships/diagramDrawing" Target="../diagrams/drawing3.xml"/><Relationship Id="rId1"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0.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1" Type="http://schemas.openxmlformats.org/officeDocument/2006/relationships/notesSlide" Target="../notesSlides/notesSlide2.xml"/><Relationship Id="rId10" Type="http://schemas.openxmlformats.org/officeDocument/2006/relationships/slideLayout" Target="../slideLayouts/slideLayout20.xml"/><Relationship Id="rId1" Type="http://schemas.openxmlformats.org/officeDocument/2006/relationships/tags" Target="../tags/tag150.xml"/></Relationships>
</file>

<file path=ppt/slides/_rels/slide1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7" Type="http://schemas.openxmlformats.org/officeDocument/2006/relationships/notesSlide" Target="../notesSlides/notesSlide3.xml"/><Relationship Id="rId26" Type="http://schemas.openxmlformats.org/officeDocument/2006/relationships/slideLayout" Target="../slideLayouts/slideLayout20.xml"/><Relationship Id="rId25" Type="http://schemas.openxmlformats.org/officeDocument/2006/relationships/tags" Target="../tags/tag183.xml"/><Relationship Id="rId24" Type="http://schemas.openxmlformats.org/officeDocument/2006/relationships/tags" Target="../tags/tag182.xml"/><Relationship Id="rId23" Type="http://schemas.openxmlformats.org/officeDocument/2006/relationships/tags" Target="../tags/tag181.xml"/><Relationship Id="rId22" Type="http://schemas.openxmlformats.org/officeDocument/2006/relationships/tags" Target="../tags/tag180.xml"/><Relationship Id="rId21" Type="http://schemas.openxmlformats.org/officeDocument/2006/relationships/tags" Target="../tags/tag179.xml"/><Relationship Id="rId20" Type="http://schemas.openxmlformats.org/officeDocument/2006/relationships/tags" Target="../tags/tag178.xml"/><Relationship Id="rId2" Type="http://schemas.openxmlformats.org/officeDocument/2006/relationships/tags" Target="../tags/tag160.xml"/><Relationship Id="rId19" Type="http://schemas.openxmlformats.org/officeDocument/2006/relationships/tags" Target="../tags/tag177.xml"/><Relationship Id="rId18" Type="http://schemas.openxmlformats.org/officeDocument/2006/relationships/tags" Target="../tags/tag176.xml"/><Relationship Id="rId17" Type="http://schemas.openxmlformats.org/officeDocument/2006/relationships/tags" Target="../tags/tag175.xml"/><Relationship Id="rId16" Type="http://schemas.openxmlformats.org/officeDocument/2006/relationships/tags" Target="../tags/tag174.xml"/><Relationship Id="rId15" Type="http://schemas.openxmlformats.org/officeDocument/2006/relationships/tags" Target="../tags/tag173.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tags" Target="../tags/tag159.xml"/></Relationships>
</file>

<file path=ppt/slides/_rels/slide18.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1" Type="http://schemas.openxmlformats.org/officeDocument/2006/relationships/notesSlide" Target="../notesSlides/notesSlide4.xml"/><Relationship Id="rId10" Type="http://schemas.openxmlformats.org/officeDocument/2006/relationships/slideLayout" Target="../slideLayouts/slideLayout20.xml"/><Relationship Id="rId1" Type="http://schemas.openxmlformats.org/officeDocument/2006/relationships/tags" Target="../tags/tag1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slideLayout" Target="../slideLayouts/slideLayout20.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5.png"/><Relationship Id="rId11" Type="http://schemas.openxmlformats.org/officeDocument/2006/relationships/slideLayout" Target="../slideLayouts/slideLayout20.xml"/><Relationship Id="rId10" Type="http://schemas.openxmlformats.org/officeDocument/2006/relationships/tags" Target="../tags/tag26.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image" Target="../media/image6.png"/><Relationship Id="rId3" Type="http://schemas.openxmlformats.org/officeDocument/2006/relationships/tags" Target="../tags/tag29.xml"/><Relationship Id="rId23" Type="http://schemas.openxmlformats.org/officeDocument/2006/relationships/slideLayout" Target="../slideLayouts/slideLayout20.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8.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image" Target="../media/image7.png"/><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4" Type="http://schemas.openxmlformats.org/officeDocument/2006/relationships/slideLayout" Target="../slideLayouts/slideLayout20.xml"/><Relationship Id="rId23" Type="http://schemas.openxmlformats.org/officeDocument/2006/relationships/tags" Target="../tags/tag69.xml"/><Relationship Id="rId22" Type="http://schemas.openxmlformats.org/officeDocument/2006/relationships/tags" Target="../tags/tag68.xml"/><Relationship Id="rId21" Type="http://schemas.openxmlformats.org/officeDocument/2006/relationships/tags" Target="../tags/tag67.xml"/><Relationship Id="rId20" Type="http://schemas.openxmlformats.org/officeDocument/2006/relationships/tags" Target="../tags/tag66.xml"/><Relationship Id="rId2" Type="http://schemas.openxmlformats.org/officeDocument/2006/relationships/tags" Target="../tags/tag48.xml"/><Relationship Id="rId19" Type="http://schemas.openxmlformats.org/officeDocument/2006/relationships/tags" Target="../tags/tag65.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2" Type="http://schemas.openxmlformats.org/officeDocument/2006/relationships/slideLayout" Target="../slideLayouts/slideLayout20.xml"/><Relationship Id="rId11" Type="http://schemas.openxmlformats.org/officeDocument/2006/relationships/image" Target="../media/image8.png"/><Relationship Id="rId10" Type="http://schemas.openxmlformats.org/officeDocument/2006/relationships/tags" Target="../tags/tag79.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9.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7" Type="http://schemas.openxmlformats.org/officeDocument/2006/relationships/slideLayout" Target="../slideLayouts/slideLayout20.xml"/><Relationship Id="rId36" Type="http://schemas.openxmlformats.org/officeDocument/2006/relationships/tags" Target="../tags/tag123.xml"/><Relationship Id="rId35" Type="http://schemas.openxmlformats.org/officeDocument/2006/relationships/tags" Target="../tags/tag122.xml"/><Relationship Id="rId34" Type="http://schemas.openxmlformats.org/officeDocument/2006/relationships/tags" Target="../tags/tag121.xml"/><Relationship Id="rId33" Type="http://schemas.openxmlformats.org/officeDocument/2006/relationships/tags" Target="../tags/tag120.xml"/><Relationship Id="rId32" Type="http://schemas.openxmlformats.org/officeDocument/2006/relationships/tags" Target="../tags/tag119.xml"/><Relationship Id="rId31" Type="http://schemas.openxmlformats.org/officeDocument/2006/relationships/tags" Target="../tags/tag118.xml"/><Relationship Id="rId30" Type="http://schemas.openxmlformats.org/officeDocument/2006/relationships/tags" Target="../tags/tag117.xml"/><Relationship Id="rId3" Type="http://schemas.openxmlformats.org/officeDocument/2006/relationships/tags" Target="../tags/tag90.xml"/><Relationship Id="rId29" Type="http://schemas.openxmlformats.org/officeDocument/2006/relationships/tags" Target="../tags/tag116.xml"/><Relationship Id="rId28" Type="http://schemas.openxmlformats.org/officeDocument/2006/relationships/tags" Target="../tags/tag115.xml"/><Relationship Id="rId27" Type="http://schemas.openxmlformats.org/officeDocument/2006/relationships/tags" Target="../tags/tag114.xml"/><Relationship Id="rId26" Type="http://schemas.openxmlformats.org/officeDocument/2006/relationships/tags" Target="../tags/tag113.xml"/><Relationship Id="rId25" Type="http://schemas.openxmlformats.org/officeDocument/2006/relationships/tags" Target="../tags/tag11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Rectangle 3"/>
          <p:cNvSpPr>
            <a:spLocks noRot="1" noChangeArrowheads="1"/>
          </p:cNvSpPr>
          <p:nvPr/>
        </p:nvSpPr>
        <p:spPr bwMode="auto">
          <a:xfrm>
            <a:off x="323631" y="2997443"/>
            <a:ext cx="8541190" cy="1143059"/>
          </a:xfrm>
          <a:prstGeom prst="rect">
            <a:avLst/>
          </a:prstGeom>
          <a:no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zh-CN" altLang="en-US" sz="54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方正小标宋简体" panose="03000509000000000000" pitchFamily="65" charset="-122"/>
                <a:ea typeface="方正小标宋简体" panose="03000509000000000000" pitchFamily="65" charset="-122"/>
                <a:cs typeface="+mn-cs"/>
              </a:rPr>
              <a:t>节 能 审 查 制 度</a:t>
            </a:r>
            <a:endParaRPr kumimoji="0" lang="zh-CN" altLang="en-US" sz="54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方正小标宋简体" panose="03000509000000000000" pitchFamily="65" charset="-122"/>
              <a:ea typeface="方正小标宋简体" panose="03000509000000000000" pitchFamily="65" charset="-122"/>
              <a:cs typeface="+mn-cs"/>
            </a:endParaRPr>
          </a:p>
        </p:txBody>
      </p:sp>
      <p:sp>
        <p:nvSpPr>
          <p:cNvPr id="49157" name="Text Box 5"/>
          <p:cNvSpPr txBox="1">
            <a:spLocks noChangeArrowheads="1"/>
          </p:cNvSpPr>
          <p:nvPr/>
        </p:nvSpPr>
        <p:spPr bwMode="auto">
          <a:xfrm>
            <a:off x="2681191" y="5475975"/>
            <a:ext cx="3621274" cy="521970"/>
          </a:xfrm>
          <a:prstGeom prst="rect">
            <a:avLst/>
          </a:prstGeom>
          <a:noFill/>
          <a:ln>
            <a:noFill/>
          </a:ln>
          <a:effectLst>
            <a:prstShdw prst="shdw17" dist="17961" dir="2700000">
              <a:schemeClr val="accent1">
                <a:gamma/>
                <a:shade val="60000"/>
                <a:invGamma/>
              </a:schemeClr>
            </a:prstShdw>
          </a:effectLst>
        </p:spPr>
        <p:txBody>
          <a:bodyPr>
            <a:spAutoFit/>
          </a:bodyPr>
          <a:lstStyle/>
          <a:p>
            <a:pPr marR="0" algn="ctr" defTabSz="914400">
              <a:spcBef>
                <a:spcPct val="50000"/>
              </a:spcBef>
              <a:buClrTx/>
              <a:buSzTx/>
              <a:buFont typeface="Arial" panose="020B0604020202020204" pitchFamily="34" charset="0"/>
              <a:buNone/>
              <a:defRPr/>
            </a:pPr>
            <a:r>
              <a:rPr kumimoji="0" lang="zh-CN" altLang="en-US" sz="2800" kern="1200" cap="none" spc="0" normalizeH="0" baseline="0" noProof="0" dirty="0">
                <a:solidFill>
                  <a:schemeClr val="bg1"/>
                </a:solidFill>
                <a:latin typeface="宋体" panose="02010600030101010101" pitchFamily="2" charset="-122"/>
                <a:ea typeface="宋体" panose="02010600030101010101" pitchFamily="2" charset="-122"/>
                <a:cs typeface="+mn-cs"/>
              </a:rPr>
              <a:t>国家节能中心</a:t>
            </a:r>
            <a:endParaRPr kumimoji="0" lang="zh-CN" altLang="en-US" sz="2800" kern="1200" cap="none" spc="0" normalizeH="0" baseline="0" noProof="0" dirty="0">
              <a:solidFill>
                <a:schemeClr val="bg1"/>
              </a:solidFill>
              <a:latin typeface="宋体" panose="02010600030101010101" pitchFamily="2" charset="-122"/>
              <a:ea typeface="宋体" panose="02010600030101010101" pitchFamily="2" charset="-122"/>
              <a:cs typeface="+mn-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5502323" y="-333304"/>
            <a:ext cx="384048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节能审查意见时效</a:t>
            </a:r>
            <a:endParaRPr lang="en-US" altLang="zh-CN" sz="2800" dirty="0">
              <a:latin typeface="华文楷体" panose="02010600040101010101" charset="-122"/>
              <a:ea typeface="华文楷体" panose="02010600040101010101" charset="-122"/>
            </a:endParaRPr>
          </a:p>
        </p:txBody>
      </p:sp>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pic>
        <p:nvPicPr>
          <p:cNvPr id="127" name="图片 12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40522" y="935566"/>
            <a:ext cx="2158094" cy="4396662"/>
          </a:xfrm>
          <a:prstGeom prst="rect">
            <a:avLst/>
          </a:prstGeom>
        </p:spPr>
      </p:pic>
      <p:cxnSp>
        <p:nvCxnSpPr>
          <p:cNvPr id="8" name="直接连接符 7"/>
          <p:cNvCxnSpPr/>
          <p:nvPr>
            <p:custDataLst>
              <p:tags r:id="rId3"/>
            </p:custDataLst>
          </p:nvPr>
        </p:nvCxnSpPr>
        <p:spPr>
          <a:xfrm flipH="1">
            <a:off x="3452020" y="3139483"/>
            <a:ext cx="360019" cy="0"/>
          </a:xfrm>
          <a:prstGeom prst="line">
            <a:avLst/>
          </a:prstGeom>
          <a:noFill/>
          <a:ln w="12700" cap="flat" cmpd="sng" algn="ctr">
            <a:solidFill>
              <a:srgbClr val="1F74AD"/>
            </a:solidFill>
            <a:prstDash val="dash"/>
            <a:miter lim="800000"/>
          </a:ln>
          <a:effectLst/>
        </p:spPr>
      </p:cxnSp>
      <p:sp>
        <p:nvSpPr>
          <p:cNvPr id="9" name="Freeform 122"/>
          <p:cNvSpPr/>
          <p:nvPr>
            <p:custDataLst>
              <p:tags r:id="rId4"/>
            </p:custDataLst>
          </p:nvPr>
        </p:nvSpPr>
        <p:spPr bwMode="auto">
          <a:xfrm>
            <a:off x="2320809" y="2360505"/>
            <a:ext cx="1101147" cy="1585677"/>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68582" tIns="34291" rIns="68582" bIns="34291" numCol="1" anchor="t" anchorCtr="0" compatLnSpc="1">
            <a:normAutofit/>
          </a:bodyPr>
          <a:lstStyle/>
          <a:p>
            <a:pPr fontAlgn="auto">
              <a:lnSpc>
                <a:spcPct val="120000"/>
              </a:lnSpc>
            </a:pPr>
            <a:endParaRPr lang="zh-CN" altLang="en-US" sz="1350" dirty="0">
              <a:latin typeface="Arial" panose="020B0604020202020204" pitchFamily="34" charset="0"/>
              <a:ea typeface="微软雅黑" panose="020B0503020204020204" charset="-122"/>
              <a:sym typeface="Arial" panose="020B0604020202020204" pitchFamily="34" charset="0"/>
            </a:endParaRPr>
          </a:p>
        </p:txBody>
      </p:sp>
      <p:sp>
        <p:nvSpPr>
          <p:cNvPr id="10" name="Freeform 123"/>
          <p:cNvSpPr>
            <a:spLocks noEditPoints="1"/>
          </p:cNvSpPr>
          <p:nvPr>
            <p:custDataLst>
              <p:tags r:id="rId5"/>
            </p:custDataLst>
          </p:nvPr>
        </p:nvSpPr>
        <p:spPr bwMode="auto">
          <a:xfrm>
            <a:off x="2320809" y="2359870"/>
            <a:ext cx="1096066" cy="1586312"/>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2" tIns="34291" rIns="68582" bIns="34291" numCol="1" anchor="t" anchorCtr="0" compatLnSpc="1">
            <a:normAutofit/>
          </a:bodyPr>
          <a:lstStyle/>
          <a:p>
            <a:pPr fontAlgn="auto">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3" name="圆角矩形 12"/>
          <p:cNvSpPr/>
          <p:nvPr>
            <p:custDataLst>
              <p:tags r:id="rId6"/>
            </p:custDataLst>
          </p:nvPr>
        </p:nvSpPr>
        <p:spPr>
          <a:xfrm>
            <a:off x="4598184" y="1899516"/>
            <a:ext cx="692415" cy="697782"/>
          </a:xfrm>
          <a:prstGeom prst="roundRect">
            <a:avLst>
              <a:gd name="adj" fmla="val 50000"/>
            </a:avLst>
          </a:prstGeom>
          <a:solidFill>
            <a:srgbClr val="1F74AD"/>
          </a:solidFill>
          <a:ln w="12700" cap="flat" cmpd="sng" algn="ctr">
            <a:solidFill>
              <a:srgbClr val="1F74AD">
                <a:lumMod val="75000"/>
              </a:srgbClr>
            </a:solidFill>
            <a:prstDash val="solid"/>
            <a:miter lim="800000"/>
          </a:ln>
          <a:effectLst/>
        </p:spPr>
        <p:txBody>
          <a:bodyPr rtlCol="0" anchor="ctr">
            <a:normAutofit/>
          </a:bodyPr>
          <a:lstStyle/>
          <a:p>
            <a:pPr algn="ctr" fontAlgn="auto">
              <a:lnSpc>
                <a:spcPct val="120000"/>
              </a:lnSpc>
            </a:pPr>
            <a:endParaRPr lang="zh-CN" altLang="en-US" sz="1350" dirty="0">
              <a:solidFill>
                <a:srgbClr val="4D576B"/>
              </a:solidFill>
              <a:latin typeface="Arial" panose="020B0604020202020204" pitchFamily="34" charset="0"/>
              <a:ea typeface="微软雅黑" panose="020B0503020204020204" charset="-122"/>
              <a:sym typeface="Arial" panose="020B0604020202020204" pitchFamily="34" charset="0"/>
            </a:endParaRPr>
          </a:p>
        </p:txBody>
      </p:sp>
      <p:sp>
        <p:nvSpPr>
          <p:cNvPr id="14" name="Freeform 63"/>
          <p:cNvSpPr>
            <a:spLocks noEditPoints="1"/>
          </p:cNvSpPr>
          <p:nvPr>
            <p:custDataLst>
              <p:tags r:id="rId7"/>
            </p:custDataLst>
          </p:nvPr>
        </p:nvSpPr>
        <p:spPr bwMode="auto">
          <a:xfrm>
            <a:off x="4776209" y="2083802"/>
            <a:ext cx="326526" cy="320263"/>
          </a:xfrm>
          <a:custGeom>
            <a:avLst/>
            <a:gdLst>
              <a:gd name="T0" fmla="*/ 38 w 59"/>
              <a:gd name="T1" fmla="*/ 34 h 58"/>
              <a:gd name="T2" fmla="*/ 36 w 59"/>
              <a:gd name="T3" fmla="*/ 7 h 58"/>
              <a:gd name="T4" fmla="*/ 8 w 59"/>
              <a:gd name="T5" fmla="*/ 7 h 58"/>
              <a:gd name="T6" fmla="*/ 8 w 59"/>
              <a:gd name="T7" fmla="*/ 35 h 58"/>
              <a:gd name="T8" fmla="*/ 34 w 59"/>
              <a:gd name="T9" fmla="*/ 37 h 58"/>
              <a:gd name="T10" fmla="*/ 38 w 59"/>
              <a:gd name="T11" fmla="*/ 40 h 58"/>
              <a:gd name="T12" fmla="*/ 38 w 59"/>
              <a:gd name="T13" fmla="*/ 44 h 58"/>
              <a:gd name="T14" fmla="*/ 51 w 59"/>
              <a:gd name="T15" fmla="*/ 57 h 58"/>
              <a:gd name="T16" fmla="*/ 55 w 59"/>
              <a:gd name="T17" fmla="*/ 57 h 58"/>
              <a:gd name="T18" fmla="*/ 58 w 59"/>
              <a:gd name="T19" fmla="*/ 55 h 58"/>
              <a:gd name="T20" fmla="*/ 58 w 59"/>
              <a:gd name="T21" fmla="*/ 50 h 58"/>
              <a:gd name="T22" fmla="*/ 44 w 59"/>
              <a:gd name="T23" fmla="*/ 37 h 58"/>
              <a:gd name="T24" fmla="*/ 41 w 59"/>
              <a:gd name="T25" fmla="*/ 37 h 58"/>
              <a:gd name="T26" fmla="*/ 38 w 59"/>
              <a:gd name="T27" fmla="*/ 34 h 58"/>
              <a:gd name="T28" fmla="*/ 33 w 59"/>
              <a:gd name="T29" fmla="*/ 32 h 58"/>
              <a:gd name="T30" fmla="*/ 33 w 59"/>
              <a:gd name="T31" fmla="*/ 11 h 58"/>
              <a:gd name="T32" fmla="*/ 11 w 59"/>
              <a:gd name="T33" fmla="*/ 11 h 58"/>
              <a:gd name="T34" fmla="*/ 11 w 59"/>
              <a:gd name="T35" fmla="*/ 32 h 58"/>
              <a:gd name="T36" fmla="*/ 33 w 59"/>
              <a:gd name="T37" fmla="*/ 32 h 58"/>
              <a:gd name="T38" fmla="*/ 33 w 59"/>
              <a:gd name="T39" fmla="*/ 32 h 58"/>
              <a:gd name="T40" fmla="*/ 28 w 59"/>
              <a:gd name="T41" fmla="*/ 11 h 58"/>
              <a:gd name="T42" fmla="*/ 14 w 59"/>
              <a:gd name="T43" fmla="*/ 13 h 58"/>
              <a:gd name="T44" fmla="*/ 14 w 59"/>
              <a:gd name="T45" fmla="*/ 29 h 58"/>
              <a:gd name="T46" fmla="*/ 15 w 59"/>
              <a:gd name="T47" fmla="*/ 31 h 58"/>
              <a:gd name="T48" fmla="*/ 16 w 59"/>
              <a:gd name="T49" fmla="*/ 14 h 58"/>
              <a:gd name="T50" fmla="*/ 28 w 59"/>
              <a:gd name="T51" fmla="*/ 11 h 58"/>
              <a:gd name="T52" fmla="*/ 28 w 59"/>
              <a:gd name="T53"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8">
                <a:moveTo>
                  <a:pt x="38" y="34"/>
                </a:moveTo>
                <a:cubicBezTo>
                  <a:pt x="44" y="26"/>
                  <a:pt x="43" y="14"/>
                  <a:pt x="36" y="7"/>
                </a:cubicBezTo>
                <a:cubicBezTo>
                  <a:pt x="28" y="0"/>
                  <a:pt x="16" y="0"/>
                  <a:pt x="8" y="7"/>
                </a:cubicBezTo>
                <a:cubicBezTo>
                  <a:pt x="0" y="15"/>
                  <a:pt x="0" y="28"/>
                  <a:pt x="8" y="35"/>
                </a:cubicBezTo>
                <a:cubicBezTo>
                  <a:pt x="15" y="42"/>
                  <a:pt x="27" y="43"/>
                  <a:pt x="34" y="37"/>
                </a:cubicBezTo>
                <a:cubicBezTo>
                  <a:pt x="38" y="40"/>
                  <a:pt x="38" y="40"/>
                  <a:pt x="38" y="40"/>
                </a:cubicBezTo>
                <a:cubicBezTo>
                  <a:pt x="37" y="41"/>
                  <a:pt x="37" y="43"/>
                  <a:pt x="38" y="44"/>
                </a:cubicBezTo>
                <a:cubicBezTo>
                  <a:pt x="51" y="57"/>
                  <a:pt x="51" y="57"/>
                  <a:pt x="51" y="57"/>
                </a:cubicBezTo>
                <a:cubicBezTo>
                  <a:pt x="52" y="58"/>
                  <a:pt x="54" y="58"/>
                  <a:pt x="55" y="57"/>
                </a:cubicBezTo>
                <a:cubicBezTo>
                  <a:pt x="58" y="55"/>
                  <a:pt x="58" y="55"/>
                  <a:pt x="58" y="55"/>
                </a:cubicBezTo>
                <a:cubicBezTo>
                  <a:pt x="59" y="53"/>
                  <a:pt x="59" y="51"/>
                  <a:pt x="58" y="50"/>
                </a:cubicBezTo>
                <a:cubicBezTo>
                  <a:pt x="44" y="37"/>
                  <a:pt x="44" y="37"/>
                  <a:pt x="44" y="37"/>
                </a:cubicBezTo>
                <a:cubicBezTo>
                  <a:pt x="44" y="36"/>
                  <a:pt x="42" y="36"/>
                  <a:pt x="41" y="37"/>
                </a:cubicBezTo>
                <a:cubicBezTo>
                  <a:pt x="38" y="34"/>
                  <a:pt x="38" y="34"/>
                  <a:pt x="38" y="34"/>
                </a:cubicBezTo>
                <a:close/>
                <a:moveTo>
                  <a:pt x="33" y="32"/>
                </a:moveTo>
                <a:cubicBezTo>
                  <a:pt x="38" y="26"/>
                  <a:pt x="38" y="17"/>
                  <a:pt x="33" y="11"/>
                </a:cubicBezTo>
                <a:cubicBezTo>
                  <a:pt x="27" y="5"/>
                  <a:pt x="17" y="5"/>
                  <a:pt x="11" y="11"/>
                </a:cubicBezTo>
                <a:cubicBezTo>
                  <a:pt x="6" y="17"/>
                  <a:pt x="6" y="26"/>
                  <a:pt x="11" y="32"/>
                </a:cubicBezTo>
                <a:cubicBezTo>
                  <a:pt x="17" y="38"/>
                  <a:pt x="27" y="38"/>
                  <a:pt x="33" y="32"/>
                </a:cubicBezTo>
                <a:cubicBezTo>
                  <a:pt x="33" y="32"/>
                  <a:pt x="33" y="32"/>
                  <a:pt x="33" y="32"/>
                </a:cubicBezTo>
                <a:close/>
                <a:moveTo>
                  <a:pt x="28" y="11"/>
                </a:moveTo>
                <a:cubicBezTo>
                  <a:pt x="23" y="9"/>
                  <a:pt x="18" y="9"/>
                  <a:pt x="14" y="13"/>
                </a:cubicBezTo>
                <a:cubicBezTo>
                  <a:pt x="9" y="18"/>
                  <a:pt x="9" y="25"/>
                  <a:pt x="14" y="29"/>
                </a:cubicBezTo>
                <a:cubicBezTo>
                  <a:pt x="14" y="30"/>
                  <a:pt x="15" y="30"/>
                  <a:pt x="15" y="31"/>
                </a:cubicBezTo>
                <a:cubicBezTo>
                  <a:pt x="12" y="26"/>
                  <a:pt x="12" y="19"/>
                  <a:pt x="16" y="14"/>
                </a:cubicBezTo>
                <a:cubicBezTo>
                  <a:pt x="19" y="11"/>
                  <a:pt x="24" y="10"/>
                  <a:pt x="28" y="11"/>
                </a:cubicBezTo>
                <a:cubicBezTo>
                  <a:pt x="28" y="11"/>
                  <a:pt x="28" y="11"/>
                  <a:pt x="28" y="11"/>
                </a:cubicBezTo>
                <a:close/>
              </a:path>
            </a:pathLst>
          </a:custGeom>
          <a:solidFill>
            <a:sysClr val="window" lastClr="FFFFFF"/>
          </a:solidFill>
          <a:ln>
            <a:noFill/>
          </a:ln>
        </p:spPr>
        <p:txBody>
          <a:bodyPr vert="horz" wrap="square" lIns="68582" tIns="34291" rIns="68582" bIns="34291" numCol="1" anchor="t" anchorCtr="0" compatLnSpc="1">
            <a:normAutofit fontScale="87500" lnSpcReduction="10000"/>
          </a:bodyPr>
          <a:lstStyle/>
          <a:p>
            <a:pPr fontAlgn="auto">
              <a:lnSpc>
                <a:spcPct val="140000"/>
              </a:lnSpc>
            </a:pPr>
            <a:endParaRPr lang="zh-CN" altLang="en-US" sz="1350">
              <a:solidFill>
                <a:srgbClr val="4D576B"/>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8"/>
            </p:custDataLst>
          </p:nvPr>
        </p:nvSpPr>
        <p:spPr>
          <a:xfrm>
            <a:off x="5325784" y="1921697"/>
            <a:ext cx="3618416" cy="643288"/>
          </a:xfrm>
          <a:prstGeom prst="rect">
            <a:avLst/>
          </a:prstGeom>
          <a:noFill/>
        </p:spPr>
        <p:txBody>
          <a:bodyPr wrap="square" rtlCol="0" anchor="ctr" anchorCtr="0">
            <a:noAutofit/>
          </a:bodyPr>
          <a:lstStyle/>
          <a:p>
            <a:pPr fontAlgn="auto">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仿宋_GB2312" panose="02010609030101010101" charset="-122"/>
                <a:sym typeface="+mn-ea"/>
              </a:rPr>
              <a:t>节能审查意见自印发之日起</a:t>
            </a:r>
            <a:r>
              <a:rPr lang="en-US" altLang="zh-CN" sz="2000" b="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年内</a:t>
            </a: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仿宋_GB2312" panose="02010609030101010101" charset="-122"/>
                <a:sym typeface="+mn-ea"/>
              </a:rPr>
              <a:t>有效</a:t>
            </a:r>
            <a:endParaRPr lang="zh-CN" altLang="en-US" sz="2000" b="0" spc="150" noProof="0" dirty="0">
              <a:ln>
                <a:noFill/>
              </a:ln>
              <a:solidFill>
                <a:schemeClr val="tx1"/>
              </a:solidFill>
              <a:effectLst/>
              <a:uLnTx/>
              <a:uFillTx/>
              <a:latin typeface="仿宋_GB2312" panose="02010609030101010101" charset="-122"/>
              <a:ea typeface="仿宋_GB2312" panose="02010609030101010101" charset="-122"/>
              <a:cs typeface="仿宋_GB2312" panose="02010609030101010101" charset="-122"/>
              <a:sym typeface="+mn-ea"/>
            </a:endParaRPr>
          </a:p>
        </p:txBody>
      </p:sp>
      <p:sp>
        <p:nvSpPr>
          <p:cNvPr id="16" name="圆角矩形 15"/>
          <p:cNvSpPr/>
          <p:nvPr>
            <p:custDataLst>
              <p:tags r:id="rId9"/>
            </p:custDataLst>
          </p:nvPr>
        </p:nvSpPr>
        <p:spPr>
          <a:xfrm>
            <a:off x="4598184" y="3608311"/>
            <a:ext cx="692415" cy="697782"/>
          </a:xfrm>
          <a:prstGeom prst="roundRect">
            <a:avLst>
              <a:gd name="adj" fmla="val 50000"/>
            </a:avLst>
          </a:prstGeom>
          <a:solidFill>
            <a:srgbClr val="3498DB"/>
          </a:solidFill>
          <a:ln w="12700" cap="flat" cmpd="sng" algn="ctr">
            <a:solidFill>
              <a:srgbClr val="3498DB">
                <a:lumMod val="75000"/>
              </a:srgbClr>
            </a:solidFill>
            <a:prstDash val="solid"/>
            <a:miter lim="800000"/>
          </a:ln>
          <a:effectLst/>
        </p:spPr>
        <p:txBody>
          <a:bodyPr rtlCol="0" anchor="ctr">
            <a:normAutofit/>
          </a:bodyPr>
          <a:lstStyle/>
          <a:p>
            <a:pPr algn="ctr" fontAlgn="auto">
              <a:lnSpc>
                <a:spcPct val="120000"/>
              </a:lnSpc>
            </a:pPr>
            <a:endParaRPr lang="zh-CN" altLang="en-US" sz="1350">
              <a:solidFill>
                <a:srgbClr val="4D576B"/>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10"/>
            </p:custDataLst>
          </p:nvPr>
        </p:nvSpPr>
        <p:spPr>
          <a:xfrm>
            <a:off x="5325784" y="3622315"/>
            <a:ext cx="3560628" cy="643288"/>
          </a:xfrm>
          <a:prstGeom prst="rect">
            <a:avLst/>
          </a:prstGeom>
          <a:noFill/>
        </p:spPr>
        <p:txBody>
          <a:bodyPr wrap="square" rtlCol="0" anchor="ctr" anchorCtr="0">
            <a:noAutofit/>
          </a:bodyPr>
          <a:lstStyle/>
          <a:p>
            <a:pPr fontAlgn="auto">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通过节能审查的固定资产投资项目，</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建设内容、能效水平</a:t>
            </a: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等发生</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重大变动</a:t>
            </a: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的，建设单位应向节能审查机关提出</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变更申请</a:t>
            </a:r>
            <a:endParaRPr lang="zh-CN" altLang="en-US" sz="2000" b="0" spc="150" noProof="0" dirty="0">
              <a:ln>
                <a:noFill/>
              </a:ln>
              <a:solidFill>
                <a:schemeClr val="tx1"/>
              </a:solidFill>
              <a:effectLst/>
              <a:uLnTx/>
              <a:uFillTx/>
              <a:latin typeface="黑体" panose="02010609060101010101" pitchFamily="49" charset="-122"/>
              <a:ea typeface="黑体" panose="02010609060101010101" pitchFamily="49" charset="-122"/>
              <a:sym typeface="+mn-ea"/>
            </a:endParaRPr>
          </a:p>
        </p:txBody>
      </p:sp>
      <p:cxnSp>
        <p:nvCxnSpPr>
          <p:cNvPr id="18" name="直接连接符 17"/>
          <p:cNvCxnSpPr/>
          <p:nvPr>
            <p:custDataLst>
              <p:tags r:id="rId11"/>
            </p:custDataLst>
          </p:nvPr>
        </p:nvCxnSpPr>
        <p:spPr>
          <a:xfrm>
            <a:off x="3801103" y="2248407"/>
            <a:ext cx="0" cy="1728089"/>
          </a:xfrm>
          <a:prstGeom prst="line">
            <a:avLst/>
          </a:prstGeom>
          <a:noFill/>
          <a:ln w="12700" cap="flat" cmpd="sng" algn="ctr">
            <a:solidFill>
              <a:srgbClr val="1F74AD"/>
            </a:solidFill>
            <a:prstDash val="dash"/>
            <a:miter lim="800000"/>
          </a:ln>
          <a:effectLst/>
        </p:spPr>
      </p:cxnSp>
      <p:cxnSp>
        <p:nvCxnSpPr>
          <p:cNvPr id="19" name="直接连接符 18"/>
          <p:cNvCxnSpPr>
            <a:stCxn id="13" idx="1"/>
          </p:cNvCxnSpPr>
          <p:nvPr>
            <p:custDataLst>
              <p:tags r:id="rId12"/>
            </p:custDataLst>
          </p:nvPr>
        </p:nvCxnSpPr>
        <p:spPr>
          <a:xfrm flipH="1">
            <a:off x="3801103" y="2177283"/>
            <a:ext cx="797082" cy="0"/>
          </a:xfrm>
          <a:prstGeom prst="line">
            <a:avLst/>
          </a:prstGeom>
          <a:noFill/>
          <a:ln w="12700" cap="flat" cmpd="sng" algn="ctr">
            <a:solidFill>
              <a:srgbClr val="1F74AD"/>
            </a:solidFill>
            <a:prstDash val="dash"/>
            <a:miter lim="800000"/>
          </a:ln>
          <a:effectLst/>
        </p:spPr>
      </p:cxnSp>
      <p:cxnSp>
        <p:nvCxnSpPr>
          <p:cNvPr id="20" name="直接连接符 19"/>
          <p:cNvCxnSpPr/>
          <p:nvPr>
            <p:custDataLst>
              <p:tags r:id="rId13"/>
            </p:custDataLst>
          </p:nvPr>
        </p:nvCxnSpPr>
        <p:spPr>
          <a:xfrm flipH="1">
            <a:off x="3801103" y="3991196"/>
            <a:ext cx="797082" cy="0"/>
          </a:xfrm>
          <a:prstGeom prst="line">
            <a:avLst/>
          </a:prstGeom>
          <a:noFill/>
          <a:ln w="12700" cap="flat" cmpd="sng" algn="ctr">
            <a:solidFill>
              <a:srgbClr val="1F74AD"/>
            </a:solidFill>
            <a:prstDash val="dash"/>
            <a:miter lim="800000"/>
          </a:ln>
          <a:effectLst/>
        </p:spPr>
      </p:cxnSp>
      <p:sp>
        <p:nvSpPr>
          <p:cNvPr id="21" name="repairing-service_75668"/>
          <p:cNvSpPr>
            <a:spLocks noChangeAspect="1"/>
          </p:cNvSpPr>
          <p:nvPr>
            <p:custDataLst>
              <p:tags r:id="rId14"/>
            </p:custDataLst>
          </p:nvPr>
        </p:nvSpPr>
        <p:spPr bwMode="auto">
          <a:xfrm>
            <a:off x="4779381" y="3792596"/>
            <a:ext cx="330021" cy="329210"/>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88862 h 440259"/>
              <a:gd name="T43" fmla="*/ 88862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 name="T72" fmla="*/ 278945 h 440259"/>
              <a:gd name="T7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9" h="3086">
                <a:moveTo>
                  <a:pt x="3076" y="1373"/>
                </a:moveTo>
                <a:cubicBezTo>
                  <a:pt x="3072" y="1330"/>
                  <a:pt x="3021" y="1297"/>
                  <a:pt x="2977" y="1297"/>
                </a:cubicBezTo>
                <a:cubicBezTo>
                  <a:pt x="2836" y="1297"/>
                  <a:pt x="2711" y="1215"/>
                  <a:pt x="2658" y="1086"/>
                </a:cubicBezTo>
                <a:cubicBezTo>
                  <a:pt x="2604" y="955"/>
                  <a:pt x="2639" y="802"/>
                  <a:pt x="2744" y="705"/>
                </a:cubicBezTo>
                <a:cubicBezTo>
                  <a:pt x="2777" y="675"/>
                  <a:pt x="2781" y="624"/>
                  <a:pt x="2754" y="589"/>
                </a:cubicBezTo>
                <a:cubicBezTo>
                  <a:pt x="2681" y="497"/>
                  <a:pt x="2599" y="414"/>
                  <a:pt x="2509" y="342"/>
                </a:cubicBezTo>
                <a:cubicBezTo>
                  <a:pt x="2474" y="314"/>
                  <a:pt x="2423" y="318"/>
                  <a:pt x="2392" y="352"/>
                </a:cubicBezTo>
                <a:cubicBezTo>
                  <a:pt x="2300" y="453"/>
                  <a:pt x="2135" y="491"/>
                  <a:pt x="2008" y="438"/>
                </a:cubicBezTo>
                <a:cubicBezTo>
                  <a:pt x="1875" y="382"/>
                  <a:pt x="1791" y="248"/>
                  <a:pt x="1800" y="103"/>
                </a:cubicBezTo>
                <a:cubicBezTo>
                  <a:pt x="1802" y="58"/>
                  <a:pt x="1769" y="19"/>
                  <a:pt x="1724" y="13"/>
                </a:cubicBezTo>
                <a:cubicBezTo>
                  <a:pt x="1609" y="0"/>
                  <a:pt x="1493" y="0"/>
                  <a:pt x="1377" y="12"/>
                </a:cubicBezTo>
                <a:cubicBezTo>
                  <a:pt x="1332" y="17"/>
                  <a:pt x="1299" y="56"/>
                  <a:pt x="1301" y="101"/>
                </a:cubicBezTo>
                <a:cubicBezTo>
                  <a:pt x="1306" y="244"/>
                  <a:pt x="1221" y="376"/>
                  <a:pt x="1090" y="429"/>
                </a:cubicBezTo>
                <a:cubicBezTo>
                  <a:pt x="964" y="481"/>
                  <a:pt x="800" y="443"/>
                  <a:pt x="708" y="343"/>
                </a:cubicBezTo>
                <a:cubicBezTo>
                  <a:pt x="678" y="309"/>
                  <a:pt x="627" y="305"/>
                  <a:pt x="592" y="333"/>
                </a:cubicBezTo>
                <a:cubicBezTo>
                  <a:pt x="499" y="405"/>
                  <a:pt x="415" y="488"/>
                  <a:pt x="342" y="579"/>
                </a:cubicBezTo>
                <a:cubicBezTo>
                  <a:pt x="314" y="615"/>
                  <a:pt x="318" y="666"/>
                  <a:pt x="352" y="696"/>
                </a:cubicBezTo>
                <a:cubicBezTo>
                  <a:pt x="459" y="794"/>
                  <a:pt x="494" y="948"/>
                  <a:pt x="438" y="1081"/>
                </a:cubicBezTo>
                <a:cubicBezTo>
                  <a:pt x="385" y="1208"/>
                  <a:pt x="253" y="1290"/>
                  <a:pt x="102" y="1290"/>
                </a:cubicBezTo>
                <a:cubicBezTo>
                  <a:pt x="54" y="1288"/>
                  <a:pt x="19" y="1321"/>
                  <a:pt x="13" y="1365"/>
                </a:cubicBezTo>
                <a:cubicBezTo>
                  <a:pt x="0" y="1481"/>
                  <a:pt x="0" y="1599"/>
                  <a:pt x="13" y="1716"/>
                </a:cubicBezTo>
                <a:cubicBezTo>
                  <a:pt x="18" y="1759"/>
                  <a:pt x="70" y="1792"/>
                  <a:pt x="114" y="1792"/>
                </a:cubicBezTo>
                <a:cubicBezTo>
                  <a:pt x="248" y="1788"/>
                  <a:pt x="377" y="1871"/>
                  <a:pt x="431" y="2003"/>
                </a:cubicBezTo>
                <a:cubicBezTo>
                  <a:pt x="485" y="2134"/>
                  <a:pt x="450" y="2287"/>
                  <a:pt x="345" y="2384"/>
                </a:cubicBezTo>
                <a:cubicBezTo>
                  <a:pt x="312" y="2414"/>
                  <a:pt x="308" y="2465"/>
                  <a:pt x="335" y="2500"/>
                </a:cubicBezTo>
                <a:cubicBezTo>
                  <a:pt x="407" y="2591"/>
                  <a:pt x="489" y="2674"/>
                  <a:pt x="579" y="2747"/>
                </a:cubicBezTo>
                <a:cubicBezTo>
                  <a:pt x="615" y="2775"/>
                  <a:pt x="666" y="2771"/>
                  <a:pt x="697" y="2738"/>
                </a:cubicBezTo>
                <a:cubicBezTo>
                  <a:pt x="789" y="2636"/>
                  <a:pt x="954" y="2598"/>
                  <a:pt x="1081" y="2651"/>
                </a:cubicBezTo>
                <a:cubicBezTo>
                  <a:pt x="1214" y="2707"/>
                  <a:pt x="1298" y="2841"/>
                  <a:pt x="1289" y="2986"/>
                </a:cubicBezTo>
                <a:cubicBezTo>
                  <a:pt x="1287" y="3031"/>
                  <a:pt x="1320" y="3071"/>
                  <a:pt x="1365" y="3076"/>
                </a:cubicBezTo>
                <a:cubicBezTo>
                  <a:pt x="1424" y="3083"/>
                  <a:pt x="1483" y="3086"/>
                  <a:pt x="1543" y="3086"/>
                </a:cubicBezTo>
                <a:cubicBezTo>
                  <a:pt x="1599" y="3086"/>
                  <a:pt x="1656" y="3083"/>
                  <a:pt x="1712" y="3077"/>
                </a:cubicBezTo>
                <a:cubicBezTo>
                  <a:pt x="1757" y="3072"/>
                  <a:pt x="1790" y="3033"/>
                  <a:pt x="1788" y="2988"/>
                </a:cubicBezTo>
                <a:cubicBezTo>
                  <a:pt x="1783" y="2846"/>
                  <a:pt x="1868" y="2713"/>
                  <a:pt x="1999" y="2660"/>
                </a:cubicBezTo>
                <a:cubicBezTo>
                  <a:pt x="2126" y="2608"/>
                  <a:pt x="2289" y="2646"/>
                  <a:pt x="2381" y="2747"/>
                </a:cubicBezTo>
                <a:cubicBezTo>
                  <a:pt x="2411" y="2780"/>
                  <a:pt x="2462" y="2784"/>
                  <a:pt x="2497" y="2756"/>
                </a:cubicBezTo>
                <a:cubicBezTo>
                  <a:pt x="2589" y="2684"/>
                  <a:pt x="2673" y="2601"/>
                  <a:pt x="2747" y="2510"/>
                </a:cubicBezTo>
                <a:cubicBezTo>
                  <a:pt x="2775" y="2474"/>
                  <a:pt x="2771" y="2423"/>
                  <a:pt x="2737" y="2393"/>
                </a:cubicBezTo>
                <a:cubicBezTo>
                  <a:pt x="2630" y="2295"/>
                  <a:pt x="2595" y="2141"/>
                  <a:pt x="2651" y="2008"/>
                </a:cubicBezTo>
                <a:cubicBezTo>
                  <a:pt x="2703" y="1883"/>
                  <a:pt x="2830" y="1799"/>
                  <a:pt x="2966" y="1799"/>
                </a:cubicBezTo>
                <a:lnTo>
                  <a:pt x="2985" y="1800"/>
                </a:lnTo>
                <a:cubicBezTo>
                  <a:pt x="3030" y="1803"/>
                  <a:pt x="3070" y="1769"/>
                  <a:pt x="3076" y="1724"/>
                </a:cubicBezTo>
                <a:cubicBezTo>
                  <a:pt x="3089" y="1608"/>
                  <a:pt x="3089" y="1490"/>
                  <a:pt x="3076" y="1373"/>
                </a:cubicBezTo>
                <a:close/>
                <a:moveTo>
                  <a:pt x="1545" y="2433"/>
                </a:moveTo>
                <a:cubicBezTo>
                  <a:pt x="1054" y="2433"/>
                  <a:pt x="656" y="2035"/>
                  <a:pt x="656" y="1545"/>
                </a:cubicBezTo>
                <a:cubicBezTo>
                  <a:pt x="656" y="1054"/>
                  <a:pt x="1054" y="656"/>
                  <a:pt x="1545" y="656"/>
                </a:cubicBezTo>
                <a:cubicBezTo>
                  <a:pt x="2035" y="656"/>
                  <a:pt x="2433" y="1054"/>
                  <a:pt x="2433" y="1545"/>
                </a:cubicBezTo>
                <a:cubicBezTo>
                  <a:pt x="2433" y="1711"/>
                  <a:pt x="2387" y="1867"/>
                  <a:pt x="2308" y="2000"/>
                </a:cubicBezTo>
                <a:lnTo>
                  <a:pt x="1918" y="1611"/>
                </a:lnTo>
                <a:cubicBezTo>
                  <a:pt x="1947" y="1545"/>
                  <a:pt x="1961" y="1473"/>
                  <a:pt x="1961" y="1398"/>
                </a:cubicBezTo>
                <a:cubicBezTo>
                  <a:pt x="1961" y="1253"/>
                  <a:pt x="1905" y="1116"/>
                  <a:pt x="1802" y="1013"/>
                </a:cubicBezTo>
                <a:cubicBezTo>
                  <a:pt x="1699" y="910"/>
                  <a:pt x="1562" y="854"/>
                  <a:pt x="1417" y="854"/>
                </a:cubicBezTo>
                <a:cubicBezTo>
                  <a:pt x="1368" y="854"/>
                  <a:pt x="1320" y="860"/>
                  <a:pt x="1273" y="873"/>
                </a:cubicBezTo>
                <a:cubicBezTo>
                  <a:pt x="1253" y="878"/>
                  <a:pt x="1236" y="895"/>
                  <a:pt x="1230" y="916"/>
                </a:cubicBezTo>
                <a:cubicBezTo>
                  <a:pt x="1225" y="937"/>
                  <a:pt x="1231" y="958"/>
                  <a:pt x="1247" y="975"/>
                </a:cubicBezTo>
                <a:cubicBezTo>
                  <a:pt x="1247" y="975"/>
                  <a:pt x="1440" y="1168"/>
                  <a:pt x="1504" y="1232"/>
                </a:cubicBezTo>
                <a:cubicBezTo>
                  <a:pt x="1511" y="1239"/>
                  <a:pt x="1511" y="1255"/>
                  <a:pt x="1510" y="1261"/>
                </a:cubicBezTo>
                <a:lnTo>
                  <a:pt x="1509" y="1265"/>
                </a:lnTo>
                <a:cubicBezTo>
                  <a:pt x="1503" y="1336"/>
                  <a:pt x="1490" y="1421"/>
                  <a:pt x="1480" y="1453"/>
                </a:cubicBezTo>
                <a:cubicBezTo>
                  <a:pt x="1478" y="1455"/>
                  <a:pt x="1477" y="1456"/>
                  <a:pt x="1476" y="1457"/>
                </a:cubicBezTo>
                <a:cubicBezTo>
                  <a:pt x="1474" y="1459"/>
                  <a:pt x="1473" y="1460"/>
                  <a:pt x="1471" y="1462"/>
                </a:cubicBezTo>
                <a:cubicBezTo>
                  <a:pt x="1438" y="1472"/>
                  <a:pt x="1352" y="1485"/>
                  <a:pt x="1280" y="1491"/>
                </a:cubicBezTo>
                <a:lnTo>
                  <a:pt x="1280" y="1491"/>
                </a:lnTo>
                <a:lnTo>
                  <a:pt x="1277" y="1492"/>
                </a:lnTo>
                <a:cubicBezTo>
                  <a:pt x="1277" y="1492"/>
                  <a:pt x="1276" y="1492"/>
                  <a:pt x="1274" y="1492"/>
                </a:cubicBezTo>
                <a:cubicBezTo>
                  <a:pt x="1266" y="1492"/>
                  <a:pt x="1255" y="1490"/>
                  <a:pt x="1245" y="1479"/>
                </a:cubicBezTo>
                <a:cubicBezTo>
                  <a:pt x="1178" y="1412"/>
                  <a:pt x="993" y="1229"/>
                  <a:pt x="993" y="1229"/>
                </a:cubicBezTo>
                <a:cubicBezTo>
                  <a:pt x="977" y="1213"/>
                  <a:pt x="960" y="1209"/>
                  <a:pt x="948" y="1209"/>
                </a:cubicBezTo>
                <a:cubicBezTo>
                  <a:pt x="922" y="1209"/>
                  <a:pt x="898" y="1228"/>
                  <a:pt x="891" y="1256"/>
                </a:cubicBezTo>
                <a:cubicBezTo>
                  <a:pt x="840" y="1444"/>
                  <a:pt x="894" y="1646"/>
                  <a:pt x="1031" y="1784"/>
                </a:cubicBezTo>
                <a:cubicBezTo>
                  <a:pt x="1134" y="1886"/>
                  <a:pt x="1271" y="1943"/>
                  <a:pt x="1417" y="1943"/>
                </a:cubicBezTo>
                <a:cubicBezTo>
                  <a:pt x="1491" y="1943"/>
                  <a:pt x="1563" y="1928"/>
                  <a:pt x="1629" y="1900"/>
                </a:cubicBezTo>
                <a:lnTo>
                  <a:pt x="2023" y="2293"/>
                </a:lnTo>
                <a:cubicBezTo>
                  <a:pt x="1885" y="2382"/>
                  <a:pt x="1721" y="2433"/>
                  <a:pt x="1545" y="2433"/>
                </a:cubicBezTo>
                <a:close/>
              </a:path>
            </a:pathLst>
          </a:custGeom>
          <a:solidFill>
            <a:sysClr val="window" lastClr="FFFFFF"/>
          </a:solidFill>
          <a:ln>
            <a:noFill/>
          </a:ln>
        </p:spPr>
        <p:txBody>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22" name="图片 21" descr="图片3"/>
          <p:cNvPicPr>
            <a:picLocks noChangeAspect="1"/>
          </p:cNvPicPr>
          <p:nvPr/>
        </p:nvPicPr>
        <p:blipFill>
          <a:blip r:embed="rId15"/>
          <a:stretch>
            <a:fillRect/>
          </a:stretch>
        </p:blipFill>
        <p:spPr>
          <a:xfrm>
            <a:off x="2525290" y="2770736"/>
            <a:ext cx="692186" cy="6223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4770765" y="-333304"/>
            <a:ext cx="455295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节能审查监督管理要求</a:t>
            </a:r>
            <a:endParaRPr lang="en-US" altLang="zh-CN" sz="2800" dirty="0">
              <a:latin typeface="华文楷体" panose="02010600040101010101" charset="-122"/>
              <a:ea typeface="华文楷体" panose="02010600040101010101" charset="-122"/>
            </a:endParaRPr>
          </a:p>
        </p:txBody>
      </p:sp>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11" name="形状"/>
          <p:cNvSpPr/>
          <p:nvPr>
            <p:custDataLst>
              <p:tags r:id="rId1"/>
            </p:custDataLst>
          </p:nvPr>
        </p:nvSpPr>
        <p:spPr>
          <a:xfrm>
            <a:off x="3567448" y="1831358"/>
            <a:ext cx="2352336" cy="2353294"/>
          </a:xfrm>
          <a:custGeom>
            <a:avLst/>
            <a:gdLst/>
            <a:ahLst/>
            <a:cxnLst>
              <a:cxn ang="0">
                <a:pos x="wd2" y="hd2"/>
              </a:cxn>
              <a:cxn ang="5400000">
                <a:pos x="wd2" y="hd2"/>
              </a:cxn>
              <a:cxn ang="10800000">
                <a:pos x="wd2" y="hd2"/>
              </a:cxn>
              <a:cxn ang="16200000">
                <a:pos x="wd2" y="hd2"/>
              </a:cxn>
            </a:cxnLst>
            <a:rect l="0" t="0" r="r" b="b"/>
            <a:pathLst>
              <a:path w="19887" h="19211" extrusionOk="0">
                <a:moveTo>
                  <a:pt x="6738" y="515"/>
                </a:moveTo>
                <a:lnTo>
                  <a:pt x="6738" y="515"/>
                </a:lnTo>
                <a:cubicBezTo>
                  <a:pt x="11936" y="-1194"/>
                  <a:pt x="17585" y="1490"/>
                  <a:pt x="19354" y="6511"/>
                </a:cubicBezTo>
                <a:cubicBezTo>
                  <a:pt x="21124" y="11532"/>
                  <a:pt x="18345" y="16987"/>
                  <a:pt x="13147" y="18697"/>
                </a:cubicBezTo>
                <a:cubicBezTo>
                  <a:pt x="7949" y="20406"/>
                  <a:pt x="2300" y="17722"/>
                  <a:pt x="531" y="12701"/>
                </a:cubicBezTo>
                <a:cubicBezTo>
                  <a:pt x="-476" y="9845"/>
                  <a:pt x="-35" y="6698"/>
                  <a:pt x="1723" y="4204"/>
                </a:cubicBezTo>
                <a:lnTo>
                  <a:pt x="1312" y="3888"/>
                </a:lnTo>
                <a:lnTo>
                  <a:pt x="2550" y="3915"/>
                </a:lnTo>
                <a:lnTo>
                  <a:pt x="2899" y="5110"/>
                </a:lnTo>
                <a:lnTo>
                  <a:pt x="2489" y="4794"/>
                </a:lnTo>
                <a:lnTo>
                  <a:pt x="2489" y="4794"/>
                </a:lnTo>
                <a:cubicBezTo>
                  <a:pt x="-262" y="8770"/>
                  <a:pt x="844" y="14147"/>
                  <a:pt x="4961" y="16805"/>
                </a:cubicBezTo>
                <a:cubicBezTo>
                  <a:pt x="9077" y="19463"/>
                  <a:pt x="14644" y="18394"/>
                  <a:pt x="17396" y="14418"/>
                </a:cubicBezTo>
                <a:cubicBezTo>
                  <a:pt x="20147" y="10442"/>
                  <a:pt x="19041" y="5065"/>
                  <a:pt x="14924" y="2407"/>
                </a:cubicBezTo>
                <a:cubicBezTo>
                  <a:pt x="12604" y="909"/>
                  <a:pt x="9695" y="540"/>
                  <a:pt x="7053" y="1409"/>
                </a:cubicBezTo>
                <a:close/>
              </a:path>
            </a:pathLst>
          </a:custGeom>
          <a:solidFill>
            <a:srgbClr val="BFBFBF"/>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34" name="文本框 33"/>
          <p:cNvSpPr txBox="1"/>
          <p:nvPr>
            <p:custDataLst>
              <p:tags r:id="rId2"/>
            </p:custDataLst>
          </p:nvPr>
        </p:nvSpPr>
        <p:spPr>
          <a:xfrm>
            <a:off x="853437" y="709918"/>
            <a:ext cx="2448204" cy="301005"/>
          </a:xfrm>
          <a:prstGeom prst="rect">
            <a:avLst/>
          </a:prstGeom>
          <a:noFill/>
        </p:spPr>
        <p:txBody>
          <a:bodyPr wrap="square" lIns="67502" tIns="35101" rIns="67502" bIns="0" anchor="b" anchorCtr="0">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lnSpc>
                <a:spcPct val="120000"/>
              </a:lnSpc>
            </a:pPr>
            <a:r>
              <a:rPr lang="zh-CN" altLang="en-US" sz="2400" b="1" spc="300" dirty="0">
                <a:solidFill>
                  <a:schemeClr val="accent1">
                    <a:lumMod val="75000"/>
                  </a:schemeClr>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mn-ea"/>
              </a:rPr>
              <a:t>验收</a:t>
            </a:r>
            <a:endParaRPr lang="zh-CN" altLang="en-US" sz="2400" b="1" spc="300" dirty="0">
              <a:solidFill>
                <a:schemeClr val="accent1">
                  <a:lumMod val="75000"/>
                </a:schemeClr>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mn-ea"/>
            </a:endParaRPr>
          </a:p>
        </p:txBody>
      </p:sp>
      <p:sp>
        <p:nvSpPr>
          <p:cNvPr id="35" name="文本框 34"/>
          <p:cNvSpPr txBox="1"/>
          <p:nvPr>
            <p:custDataLst>
              <p:tags r:id="rId3"/>
            </p:custDataLst>
          </p:nvPr>
        </p:nvSpPr>
        <p:spPr>
          <a:xfrm>
            <a:off x="853249" y="1032016"/>
            <a:ext cx="2448051" cy="1552655"/>
          </a:xfrm>
          <a:prstGeom prst="rect">
            <a:avLst/>
          </a:prstGeom>
          <a:noFill/>
        </p:spPr>
        <p:txBody>
          <a:bodyPr wrap="square" lIns="67502" tIns="0" rIns="67502" bIns="35101">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mn-cs"/>
                <a:sym typeface="+mn-ea"/>
              </a:rPr>
              <a:t>固定资产投资项目投入生产、使用前，应对其节能审查意见落实情况</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进行验收</a:t>
            </a:r>
            <a:endPar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a:p>
            <a:pPr algn="l">
              <a:lnSpc>
                <a:spcPct val="120000"/>
              </a:lnSpc>
            </a:pPr>
            <a:endParaRPr lang="zh-CN" altLang="en-US" sz="2000" b="0" spc="150" dirty="0">
              <a:latin typeface="仿宋_GB2312" panose="02010609030101010101" charset="-122"/>
              <a:ea typeface="仿宋_GB2312" panose="02010609030101010101" charset="-122"/>
            </a:endParaRPr>
          </a:p>
        </p:txBody>
      </p:sp>
      <p:sp>
        <p:nvSpPr>
          <p:cNvPr id="38" name="文本框 37"/>
          <p:cNvSpPr txBox="1"/>
          <p:nvPr>
            <p:custDataLst>
              <p:tags r:id="rId4"/>
            </p:custDataLst>
          </p:nvPr>
        </p:nvSpPr>
        <p:spPr>
          <a:xfrm>
            <a:off x="853437" y="3868133"/>
            <a:ext cx="2448204" cy="301005"/>
          </a:xfrm>
          <a:prstGeom prst="rect">
            <a:avLst/>
          </a:prstGeom>
          <a:noFill/>
        </p:spPr>
        <p:txBody>
          <a:bodyPr wrap="square" lIns="67502" tIns="35101" rIns="67502" bIns="0" anchor="b" anchorCtr="0">
            <a:noAutofit/>
            <a:scene3d>
              <a:camera prst="orthographicFront"/>
              <a:lightRig rig="harsh" dir="t"/>
            </a:scene3d>
            <a:sp3d extrusionH="57150" prstMaterial="matte">
              <a:bevelT w="63500" h="12700" prst="angle"/>
              <a:contourClr>
                <a:schemeClr val="bg1">
                  <a:lumMod val="65000"/>
                </a:schemeClr>
              </a:contourClr>
            </a:sp3d>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r">
              <a:lnSpc>
                <a:spcPct val="120000"/>
              </a:lnSpc>
            </a:pPr>
            <a:r>
              <a:rPr lang="zh-CN" altLang="en-US" sz="2400" b="1" spc="300" dirty="0">
                <a:solidFill>
                  <a:schemeClr val="accent3">
                    <a:lumMod val="75000"/>
                  </a:schemeClr>
                </a:solidFill>
                <a:effectLst/>
                <a:latin typeface="楷体_GB2312" panose="02010609030101010101" charset="-122"/>
                <a:ea typeface="楷体_GB2312" panose="02010609030101010101" charset="-122"/>
                <a:cs typeface="+mn-ea"/>
              </a:rPr>
              <a:t>不定期抽查</a:t>
            </a:r>
            <a:endParaRPr lang="zh-CN" altLang="en-US" sz="2400" b="1" spc="300" dirty="0">
              <a:solidFill>
                <a:schemeClr val="accent3">
                  <a:lumMod val="75000"/>
                </a:schemeClr>
              </a:solidFill>
              <a:effectLst/>
              <a:latin typeface="楷体_GB2312" panose="02010609030101010101" charset="-122"/>
              <a:ea typeface="楷体_GB2312" panose="02010609030101010101" charset="-122"/>
              <a:cs typeface="+mn-ea"/>
            </a:endParaRPr>
          </a:p>
        </p:txBody>
      </p:sp>
      <p:sp>
        <p:nvSpPr>
          <p:cNvPr id="39" name="文本框 38"/>
          <p:cNvSpPr txBox="1"/>
          <p:nvPr>
            <p:custDataLst>
              <p:tags r:id="rId5"/>
            </p:custDataLst>
          </p:nvPr>
        </p:nvSpPr>
        <p:spPr>
          <a:xfrm>
            <a:off x="853437" y="4190095"/>
            <a:ext cx="2448204" cy="622492"/>
          </a:xfrm>
          <a:prstGeom prst="rect">
            <a:avLst/>
          </a:prstGeom>
          <a:noFill/>
        </p:spPr>
        <p:txBody>
          <a:bodyPr wrap="square" lIns="67502" tIns="0" rIns="67502" bIns="35101">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gn="l">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mn-cs"/>
                <a:sym typeface="+mn-ea"/>
              </a:rPr>
              <a:t>国家发展改革委对重大项目节能审查意见落实情况进行</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不定期抽查</a:t>
            </a:r>
            <a:endParaRPr lang="zh-CN" altLang="en-US" sz="2000" b="0" spc="15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p:txBody>
      </p:sp>
      <p:sp>
        <p:nvSpPr>
          <p:cNvPr id="27" name="圆形"/>
          <p:cNvSpPr/>
          <p:nvPr>
            <p:custDataLst>
              <p:tags r:id="rId6"/>
            </p:custDataLst>
          </p:nvPr>
        </p:nvSpPr>
        <p:spPr>
          <a:xfrm rot="229787">
            <a:off x="5488742" y="2737923"/>
            <a:ext cx="685836" cy="685836"/>
          </a:xfrm>
          <a:prstGeom prst="ellipse">
            <a:avLst/>
          </a:prstGeom>
          <a:solidFill>
            <a:srgbClr val="1AA3AA"/>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28" name="圆形"/>
          <p:cNvSpPr/>
          <p:nvPr>
            <p:custDataLst>
              <p:tags r:id="rId7"/>
            </p:custDataLst>
          </p:nvPr>
        </p:nvSpPr>
        <p:spPr>
          <a:xfrm rot="229787">
            <a:off x="3793598" y="3570943"/>
            <a:ext cx="685836" cy="685836"/>
          </a:xfrm>
          <a:prstGeom prst="ellipse">
            <a:avLst/>
          </a:prstGeom>
          <a:solidFill>
            <a:srgbClr val="9BBB59"/>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29" name="形状"/>
          <p:cNvSpPr/>
          <p:nvPr>
            <p:custDataLst>
              <p:tags r:id="rId8"/>
            </p:custDataLst>
          </p:nvPr>
        </p:nvSpPr>
        <p:spPr>
          <a:xfrm>
            <a:off x="3967284" y="3753526"/>
            <a:ext cx="338464" cy="320671"/>
          </a:xfrm>
          <a:custGeom>
            <a:avLst/>
            <a:gdLst/>
            <a:ahLst/>
            <a:cxnLst>
              <a:cxn ang="0">
                <a:pos x="wd2" y="hd2"/>
              </a:cxn>
              <a:cxn ang="5400000">
                <a:pos x="wd2" y="hd2"/>
              </a:cxn>
              <a:cxn ang="10800000">
                <a:pos x="wd2" y="hd2"/>
              </a:cxn>
              <a:cxn ang="16200000">
                <a:pos x="wd2" y="hd2"/>
              </a:cxn>
            </a:cxnLst>
            <a:rect l="0" t="0" r="r" b="b"/>
            <a:pathLst>
              <a:path w="20723" h="21075" extrusionOk="0">
                <a:moveTo>
                  <a:pt x="19305" y="9075"/>
                </a:moveTo>
                <a:cubicBezTo>
                  <a:pt x="10665" y="18375"/>
                  <a:pt x="10665" y="18375"/>
                  <a:pt x="10665" y="18375"/>
                </a:cubicBezTo>
                <a:cubicBezTo>
                  <a:pt x="10665" y="18675"/>
                  <a:pt x="10125" y="18675"/>
                  <a:pt x="10125" y="18375"/>
                </a:cubicBezTo>
                <a:cubicBezTo>
                  <a:pt x="9855" y="18375"/>
                  <a:pt x="9855" y="17775"/>
                  <a:pt x="10125" y="17775"/>
                </a:cubicBezTo>
                <a:cubicBezTo>
                  <a:pt x="18495" y="8175"/>
                  <a:pt x="18495" y="8175"/>
                  <a:pt x="18495" y="8175"/>
                </a:cubicBezTo>
                <a:cubicBezTo>
                  <a:pt x="19845" y="6675"/>
                  <a:pt x="19845" y="3975"/>
                  <a:pt x="18495" y="2175"/>
                </a:cubicBezTo>
                <a:cubicBezTo>
                  <a:pt x="16875" y="675"/>
                  <a:pt x="14445" y="675"/>
                  <a:pt x="13095" y="2175"/>
                </a:cubicBezTo>
                <a:cubicBezTo>
                  <a:pt x="1755" y="14775"/>
                  <a:pt x="1755" y="14775"/>
                  <a:pt x="1755" y="14775"/>
                </a:cubicBezTo>
                <a:cubicBezTo>
                  <a:pt x="675" y="15975"/>
                  <a:pt x="675" y="17775"/>
                  <a:pt x="1755" y="18975"/>
                </a:cubicBezTo>
                <a:cubicBezTo>
                  <a:pt x="2835" y="20175"/>
                  <a:pt x="4725" y="20175"/>
                  <a:pt x="5805" y="18975"/>
                </a:cubicBezTo>
                <a:cubicBezTo>
                  <a:pt x="14445" y="9375"/>
                  <a:pt x="14445" y="9375"/>
                  <a:pt x="14445" y="9375"/>
                </a:cubicBezTo>
                <a:cubicBezTo>
                  <a:pt x="15255" y="8475"/>
                  <a:pt x="15255" y="7275"/>
                  <a:pt x="14445" y="6375"/>
                </a:cubicBezTo>
                <a:cubicBezTo>
                  <a:pt x="13905" y="5775"/>
                  <a:pt x="12825" y="5775"/>
                  <a:pt x="12015" y="6375"/>
                </a:cubicBezTo>
                <a:cubicBezTo>
                  <a:pt x="5805" y="13275"/>
                  <a:pt x="5805" y="13275"/>
                  <a:pt x="5805" y="13275"/>
                </a:cubicBezTo>
                <a:cubicBezTo>
                  <a:pt x="5805" y="13575"/>
                  <a:pt x="5265" y="13575"/>
                  <a:pt x="5265" y="13275"/>
                </a:cubicBezTo>
                <a:cubicBezTo>
                  <a:pt x="4995" y="12975"/>
                  <a:pt x="4995" y="12675"/>
                  <a:pt x="5265" y="12375"/>
                </a:cubicBezTo>
                <a:cubicBezTo>
                  <a:pt x="11205" y="5775"/>
                  <a:pt x="11205" y="5775"/>
                  <a:pt x="11205" y="5775"/>
                </a:cubicBezTo>
                <a:cubicBezTo>
                  <a:pt x="12285" y="4275"/>
                  <a:pt x="14175" y="4275"/>
                  <a:pt x="15255" y="5775"/>
                </a:cubicBezTo>
                <a:cubicBezTo>
                  <a:pt x="16335" y="6975"/>
                  <a:pt x="16335" y="9075"/>
                  <a:pt x="15255" y="10275"/>
                </a:cubicBezTo>
                <a:cubicBezTo>
                  <a:pt x="6615" y="19875"/>
                  <a:pt x="6615" y="19875"/>
                  <a:pt x="6615" y="19875"/>
                </a:cubicBezTo>
                <a:cubicBezTo>
                  <a:pt x="5805" y="20775"/>
                  <a:pt x="4725" y="21075"/>
                  <a:pt x="3915" y="21075"/>
                </a:cubicBezTo>
                <a:cubicBezTo>
                  <a:pt x="2835" y="21075"/>
                  <a:pt x="1755" y="20775"/>
                  <a:pt x="1215" y="19875"/>
                </a:cubicBezTo>
                <a:cubicBezTo>
                  <a:pt x="-405" y="18075"/>
                  <a:pt x="-405" y="15375"/>
                  <a:pt x="1215" y="13875"/>
                </a:cubicBezTo>
                <a:cubicBezTo>
                  <a:pt x="12285" y="1575"/>
                  <a:pt x="12285" y="1575"/>
                  <a:pt x="12285" y="1575"/>
                </a:cubicBezTo>
                <a:cubicBezTo>
                  <a:pt x="14175" y="-525"/>
                  <a:pt x="17145" y="-525"/>
                  <a:pt x="19305" y="1575"/>
                </a:cubicBezTo>
                <a:cubicBezTo>
                  <a:pt x="21195" y="3675"/>
                  <a:pt x="21195" y="6975"/>
                  <a:pt x="19305" y="9075"/>
                </a:cubicBezTo>
                <a:close/>
              </a:path>
            </a:pathLst>
          </a:custGeom>
          <a:solidFill>
            <a:srgbClr val="FFFFFF"/>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31" name="形状"/>
          <p:cNvSpPr/>
          <p:nvPr>
            <p:custDataLst>
              <p:tags r:id="rId9"/>
            </p:custDataLst>
          </p:nvPr>
        </p:nvSpPr>
        <p:spPr>
          <a:xfrm>
            <a:off x="5682186" y="2915793"/>
            <a:ext cx="298948" cy="330096"/>
          </a:xfrm>
          <a:custGeom>
            <a:avLst/>
            <a:gdLst/>
            <a:ahLst/>
            <a:cxnLst>
              <a:cxn ang="0">
                <a:pos x="wd2" y="hd2"/>
              </a:cxn>
              <a:cxn ang="5400000">
                <a:pos x="wd2" y="hd2"/>
              </a:cxn>
              <a:cxn ang="10800000">
                <a:pos x="wd2" y="hd2"/>
              </a:cxn>
              <a:cxn ang="16200000">
                <a:pos x="wd2" y="hd2"/>
              </a:cxn>
            </a:cxnLst>
            <a:rect l="0" t="0" r="r" b="b"/>
            <a:pathLst>
              <a:path w="21600" h="21452" extrusionOk="0">
                <a:moveTo>
                  <a:pt x="20012" y="7545"/>
                </a:moveTo>
                <a:cubicBezTo>
                  <a:pt x="14612" y="7545"/>
                  <a:pt x="14612" y="7545"/>
                  <a:pt x="14612" y="7545"/>
                </a:cubicBezTo>
                <a:cubicBezTo>
                  <a:pt x="13659" y="8433"/>
                  <a:pt x="13659" y="8433"/>
                  <a:pt x="13659" y="8433"/>
                </a:cubicBezTo>
                <a:cubicBezTo>
                  <a:pt x="20012" y="8433"/>
                  <a:pt x="20012" y="8433"/>
                  <a:pt x="20012" y="8433"/>
                </a:cubicBezTo>
                <a:cubicBezTo>
                  <a:pt x="20329" y="8433"/>
                  <a:pt x="20647" y="8729"/>
                  <a:pt x="20647" y="9320"/>
                </a:cubicBezTo>
                <a:cubicBezTo>
                  <a:pt x="20647" y="9912"/>
                  <a:pt x="20647" y="9912"/>
                  <a:pt x="20647" y="9912"/>
                </a:cubicBezTo>
                <a:cubicBezTo>
                  <a:pt x="20647" y="10208"/>
                  <a:pt x="20329" y="10504"/>
                  <a:pt x="20012" y="10504"/>
                </a:cubicBezTo>
                <a:cubicBezTo>
                  <a:pt x="10800" y="10504"/>
                  <a:pt x="10800" y="10504"/>
                  <a:pt x="10800" y="10504"/>
                </a:cubicBezTo>
                <a:cubicBezTo>
                  <a:pt x="10800" y="10504"/>
                  <a:pt x="10800" y="10504"/>
                  <a:pt x="10800" y="10504"/>
                </a:cubicBezTo>
                <a:cubicBezTo>
                  <a:pt x="10800" y="10504"/>
                  <a:pt x="11118" y="10504"/>
                  <a:pt x="11118" y="10504"/>
                </a:cubicBezTo>
                <a:cubicBezTo>
                  <a:pt x="11118" y="10504"/>
                  <a:pt x="10800" y="10504"/>
                  <a:pt x="10800" y="10504"/>
                </a:cubicBezTo>
                <a:cubicBezTo>
                  <a:pt x="11118" y="10504"/>
                  <a:pt x="11118" y="10504"/>
                  <a:pt x="11118" y="10504"/>
                </a:cubicBezTo>
                <a:cubicBezTo>
                  <a:pt x="11435" y="10504"/>
                  <a:pt x="11753" y="10504"/>
                  <a:pt x="11753" y="10208"/>
                </a:cubicBezTo>
                <a:cubicBezTo>
                  <a:pt x="12071" y="10208"/>
                  <a:pt x="12071" y="10208"/>
                  <a:pt x="12071" y="10208"/>
                </a:cubicBezTo>
                <a:cubicBezTo>
                  <a:pt x="12071" y="10208"/>
                  <a:pt x="12071" y="10208"/>
                  <a:pt x="12071" y="10208"/>
                </a:cubicBezTo>
                <a:cubicBezTo>
                  <a:pt x="20012" y="2515"/>
                  <a:pt x="20012" y="2515"/>
                  <a:pt x="20012" y="2515"/>
                </a:cubicBezTo>
                <a:cubicBezTo>
                  <a:pt x="20329" y="2219"/>
                  <a:pt x="20647" y="1923"/>
                  <a:pt x="20647" y="1331"/>
                </a:cubicBezTo>
                <a:cubicBezTo>
                  <a:pt x="20647" y="1036"/>
                  <a:pt x="20329" y="740"/>
                  <a:pt x="20012" y="444"/>
                </a:cubicBezTo>
                <a:cubicBezTo>
                  <a:pt x="19694" y="-148"/>
                  <a:pt x="18424" y="-148"/>
                  <a:pt x="17788" y="444"/>
                </a:cubicBezTo>
                <a:cubicBezTo>
                  <a:pt x="10165" y="7841"/>
                  <a:pt x="10165" y="7841"/>
                  <a:pt x="10165" y="7841"/>
                </a:cubicBezTo>
                <a:cubicBezTo>
                  <a:pt x="10800" y="6953"/>
                  <a:pt x="10800" y="6953"/>
                  <a:pt x="10800" y="6953"/>
                </a:cubicBezTo>
                <a:cubicBezTo>
                  <a:pt x="3812" y="444"/>
                  <a:pt x="3812" y="444"/>
                  <a:pt x="3812" y="444"/>
                </a:cubicBezTo>
                <a:cubicBezTo>
                  <a:pt x="3176" y="-148"/>
                  <a:pt x="1906" y="-148"/>
                  <a:pt x="1271" y="444"/>
                </a:cubicBezTo>
                <a:cubicBezTo>
                  <a:pt x="953" y="740"/>
                  <a:pt x="953" y="1036"/>
                  <a:pt x="953" y="1331"/>
                </a:cubicBezTo>
                <a:cubicBezTo>
                  <a:pt x="953" y="1923"/>
                  <a:pt x="1271" y="2219"/>
                  <a:pt x="1588" y="2515"/>
                </a:cubicBezTo>
                <a:cubicBezTo>
                  <a:pt x="9529" y="10208"/>
                  <a:pt x="9529" y="10208"/>
                  <a:pt x="9529" y="10208"/>
                </a:cubicBezTo>
                <a:cubicBezTo>
                  <a:pt x="9529" y="10208"/>
                  <a:pt x="9529" y="10208"/>
                  <a:pt x="9529" y="10208"/>
                </a:cubicBezTo>
                <a:cubicBezTo>
                  <a:pt x="9529" y="10208"/>
                  <a:pt x="9529" y="10208"/>
                  <a:pt x="9529" y="10208"/>
                </a:cubicBezTo>
                <a:cubicBezTo>
                  <a:pt x="9847" y="10504"/>
                  <a:pt x="10165" y="10504"/>
                  <a:pt x="10482" y="10504"/>
                </a:cubicBezTo>
                <a:cubicBezTo>
                  <a:pt x="10482" y="10504"/>
                  <a:pt x="10482" y="10504"/>
                  <a:pt x="10482" y="10504"/>
                </a:cubicBezTo>
                <a:cubicBezTo>
                  <a:pt x="1588" y="10504"/>
                  <a:pt x="1588" y="10504"/>
                  <a:pt x="1588" y="10504"/>
                </a:cubicBezTo>
                <a:cubicBezTo>
                  <a:pt x="1271" y="10504"/>
                  <a:pt x="953" y="10208"/>
                  <a:pt x="953" y="9912"/>
                </a:cubicBezTo>
                <a:cubicBezTo>
                  <a:pt x="953" y="9320"/>
                  <a:pt x="953" y="9320"/>
                  <a:pt x="953" y="9320"/>
                </a:cubicBezTo>
                <a:cubicBezTo>
                  <a:pt x="953" y="8729"/>
                  <a:pt x="1271" y="8433"/>
                  <a:pt x="1588" y="8433"/>
                </a:cubicBezTo>
                <a:cubicBezTo>
                  <a:pt x="7941" y="8433"/>
                  <a:pt x="7941" y="8433"/>
                  <a:pt x="7941" y="8433"/>
                </a:cubicBezTo>
                <a:cubicBezTo>
                  <a:pt x="6988" y="7545"/>
                  <a:pt x="6988" y="7545"/>
                  <a:pt x="6988" y="7545"/>
                </a:cubicBezTo>
                <a:cubicBezTo>
                  <a:pt x="1588" y="7545"/>
                  <a:pt x="1588" y="7545"/>
                  <a:pt x="1588" y="7545"/>
                </a:cubicBezTo>
                <a:cubicBezTo>
                  <a:pt x="635" y="7545"/>
                  <a:pt x="0" y="8137"/>
                  <a:pt x="0" y="9320"/>
                </a:cubicBezTo>
                <a:cubicBezTo>
                  <a:pt x="0" y="9912"/>
                  <a:pt x="0" y="9912"/>
                  <a:pt x="0" y="9912"/>
                </a:cubicBezTo>
                <a:cubicBezTo>
                  <a:pt x="0" y="10504"/>
                  <a:pt x="318" y="11096"/>
                  <a:pt x="1271" y="11392"/>
                </a:cubicBezTo>
                <a:cubicBezTo>
                  <a:pt x="2224" y="21156"/>
                  <a:pt x="2224" y="21156"/>
                  <a:pt x="2224" y="21156"/>
                </a:cubicBezTo>
                <a:cubicBezTo>
                  <a:pt x="2224" y="21452"/>
                  <a:pt x="2541" y="21452"/>
                  <a:pt x="2541" y="21452"/>
                </a:cubicBezTo>
                <a:cubicBezTo>
                  <a:pt x="18741" y="21452"/>
                  <a:pt x="18741" y="21452"/>
                  <a:pt x="18741" y="21452"/>
                </a:cubicBezTo>
                <a:cubicBezTo>
                  <a:pt x="19059" y="21452"/>
                  <a:pt x="19376" y="21452"/>
                  <a:pt x="19376" y="21156"/>
                </a:cubicBezTo>
                <a:cubicBezTo>
                  <a:pt x="20329" y="11392"/>
                  <a:pt x="20329" y="11392"/>
                  <a:pt x="20329" y="11392"/>
                </a:cubicBezTo>
                <a:cubicBezTo>
                  <a:pt x="20965" y="11096"/>
                  <a:pt x="21600" y="10504"/>
                  <a:pt x="21600" y="9912"/>
                </a:cubicBezTo>
                <a:cubicBezTo>
                  <a:pt x="21600" y="9320"/>
                  <a:pt x="21600" y="9320"/>
                  <a:pt x="21600" y="9320"/>
                </a:cubicBezTo>
                <a:cubicBezTo>
                  <a:pt x="21600" y="8137"/>
                  <a:pt x="20965" y="7545"/>
                  <a:pt x="20012" y="7545"/>
                </a:cubicBezTo>
                <a:close/>
                <a:moveTo>
                  <a:pt x="11435" y="10504"/>
                </a:moveTo>
                <a:cubicBezTo>
                  <a:pt x="11435" y="10504"/>
                  <a:pt x="11435" y="10504"/>
                  <a:pt x="11435" y="10208"/>
                </a:cubicBezTo>
                <a:cubicBezTo>
                  <a:pt x="11435" y="10504"/>
                  <a:pt x="11435" y="10504"/>
                  <a:pt x="11435" y="10504"/>
                </a:cubicBezTo>
                <a:close/>
                <a:moveTo>
                  <a:pt x="9212" y="9320"/>
                </a:moveTo>
                <a:cubicBezTo>
                  <a:pt x="9212" y="9320"/>
                  <a:pt x="9212" y="9616"/>
                  <a:pt x="9212" y="9616"/>
                </a:cubicBezTo>
                <a:cubicBezTo>
                  <a:pt x="9212" y="9616"/>
                  <a:pt x="9212" y="9320"/>
                  <a:pt x="9212" y="9320"/>
                </a:cubicBezTo>
                <a:close/>
                <a:moveTo>
                  <a:pt x="9212" y="8729"/>
                </a:moveTo>
                <a:cubicBezTo>
                  <a:pt x="9212" y="8729"/>
                  <a:pt x="9212" y="8729"/>
                  <a:pt x="9212" y="8729"/>
                </a:cubicBezTo>
                <a:cubicBezTo>
                  <a:pt x="2224" y="1923"/>
                  <a:pt x="2224" y="1923"/>
                  <a:pt x="2224" y="1923"/>
                </a:cubicBezTo>
                <a:cubicBezTo>
                  <a:pt x="1906" y="1923"/>
                  <a:pt x="1906" y="1627"/>
                  <a:pt x="1906" y="1331"/>
                </a:cubicBezTo>
                <a:cubicBezTo>
                  <a:pt x="1906" y="1331"/>
                  <a:pt x="1906" y="1036"/>
                  <a:pt x="1906" y="1036"/>
                </a:cubicBezTo>
                <a:cubicBezTo>
                  <a:pt x="2224" y="1036"/>
                  <a:pt x="2224" y="740"/>
                  <a:pt x="2541" y="740"/>
                </a:cubicBezTo>
                <a:cubicBezTo>
                  <a:pt x="2541" y="740"/>
                  <a:pt x="2859" y="1036"/>
                  <a:pt x="3176" y="1036"/>
                </a:cubicBezTo>
                <a:cubicBezTo>
                  <a:pt x="10165" y="7841"/>
                  <a:pt x="10165" y="7841"/>
                  <a:pt x="10165" y="7841"/>
                </a:cubicBezTo>
                <a:cubicBezTo>
                  <a:pt x="9847" y="8137"/>
                  <a:pt x="9847" y="8137"/>
                  <a:pt x="9847" y="8137"/>
                </a:cubicBezTo>
                <a:cubicBezTo>
                  <a:pt x="9529" y="8137"/>
                  <a:pt x="9529" y="8433"/>
                  <a:pt x="9212" y="8729"/>
                </a:cubicBezTo>
                <a:close/>
                <a:moveTo>
                  <a:pt x="10165" y="9320"/>
                </a:moveTo>
                <a:cubicBezTo>
                  <a:pt x="10165" y="9025"/>
                  <a:pt x="10165" y="8729"/>
                  <a:pt x="10482" y="8729"/>
                </a:cubicBezTo>
                <a:cubicBezTo>
                  <a:pt x="18424" y="1036"/>
                  <a:pt x="18424" y="1036"/>
                  <a:pt x="18424" y="1036"/>
                </a:cubicBezTo>
                <a:cubicBezTo>
                  <a:pt x="18741" y="1036"/>
                  <a:pt x="18741" y="740"/>
                  <a:pt x="19059" y="740"/>
                </a:cubicBezTo>
                <a:cubicBezTo>
                  <a:pt x="19059" y="740"/>
                  <a:pt x="19376" y="1036"/>
                  <a:pt x="19376" y="1036"/>
                </a:cubicBezTo>
                <a:cubicBezTo>
                  <a:pt x="19694" y="1036"/>
                  <a:pt x="19694" y="1331"/>
                  <a:pt x="19694" y="1331"/>
                </a:cubicBezTo>
                <a:cubicBezTo>
                  <a:pt x="19694" y="1627"/>
                  <a:pt x="19376" y="1923"/>
                  <a:pt x="19376" y="1923"/>
                </a:cubicBezTo>
                <a:cubicBezTo>
                  <a:pt x="11435" y="9320"/>
                  <a:pt x="11435" y="9320"/>
                  <a:pt x="11435" y="9320"/>
                </a:cubicBezTo>
                <a:cubicBezTo>
                  <a:pt x="11118" y="9616"/>
                  <a:pt x="10800" y="9616"/>
                  <a:pt x="10800" y="9616"/>
                </a:cubicBezTo>
                <a:cubicBezTo>
                  <a:pt x="10482" y="9616"/>
                  <a:pt x="10482" y="9616"/>
                  <a:pt x="10165" y="9616"/>
                </a:cubicBezTo>
                <a:cubicBezTo>
                  <a:pt x="10165" y="9320"/>
                  <a:pt x="10165" y="9320"/>
                  <a:pt x="10165" y="9320"/>
                </a:cubicBezTo>
                <a:close/>
                <a:moveTo>
                  <a:pt x="18424" y="20564"/>
                </a:moveTo>
                <a:cubicBezTo>
                  <a:pt x="3176" y="20564"/>
                  <a:pt x="3176" y="20564"/>
                  <a:pt x="3176" y="20564"/>
                </a:cubicBezTo>
                <a:cubicBezTo>
                  <a:pt x="2224" y="11392"/>
                  <a:pt x="2224" y="11392"/>
                  <a:pt x="2224" y="11392"/>
                </a:cubicBezTo>
                <a:cubicBezTo>
                  <a:pt x="19376" y="11392"/>
                  <a:pt x="19376" y="11392"/>
                  <a:pt x="19376" y="11392"/>
                </a:cubicBezTo>
                <a:lnTo>
                  <a:pt x="18424" y="20564"/>
                </a:lnTo>
                <a:close/>
                <a:moveTo>
                  <a:pt x="10800" y="9616"/>
                </a:moveTo>
                <a:cubicBezTo>
                  <a:pt x="10482" y="9616"/>
                  <a:pt x="10165" y="9320"/>
                  <a:pt x="10165" y="9025"/>
                </a:cubicBezTo>
                <a:cubicBezTo>
                  <a:pt x="10165" y="9025"/>
                  <a:pt x="10482" y="8729"/>
                  <a:pt x="10800" y="8729"/>
                </a:cubicBezTo>
                <a:cubicBezTo>
                  <a:pt x="11118" y="8729"/>
                  <a:pt x="11435" y="9025"/>
                  <a:pt x="11435" y="9025"/>
                </a:cubicBezTo>
                <a:cubicBezTo>
                  <a:pt x="11435" y="9320"/>
                  <a:pt x="11118" y="9616"/>
                  <a:pt x="10800" y="9616"/>
                </a:cubicBezTo>
                <a:close/>
                <a:moveTo>
                  <a:pt x="5400" y="19381"/>
                </a:moveTo>
                <a:cubicBezTo>
                  <a:pt x="5400" y="11984"/>
                  <a:pt x="5400" y="11984"/>
                  <a:pt x="5400" y="11984"/>
                </a:cubicBezTo>
                <a:cubicBezTo>
                  <a:pt x="5400" y="11984"/>
                  <a:pt x="5400" y="11688"/>
                  <a:pt x="5718" y="11688"/>
                </a:cubicBezTo>
                <a:cubicBezTo>
                  <a:pt x="6035" y="11688"/>
                  <a:pt x="6035" y="11984"/>
                  <a:pt x="6035" y="11984"/>
                </a:cubicBezTo>
                <a:cubicBezTo>
                  <a:pt x="6035" y="19381"/>
                  <a:pt x="6035" y="19381"/>
                  <a:pt x="6035" y="19381"/>
                </a:cubicBezTo>
                <a:cubicBezTo>
                  <a:pt x="6035" y="19381"/>
                  <a:pt x="6035" y="19677"/>
                  <a:pt x="5718" y="19677"/>
                </a:cubicBezTo>
                <a:cubicBezTo>
                  <a:pt x="5400" y="19677"/>
                  <a:pt x="5400" y="19381"/>
                  <a:pt x="5400" y="19381"/>
                </a:cubicBezTo>
                <a:close/>
                <a:moveTo>
                  <a:pt x="7941" y="19381"/>
                </a:moveTo>
                <a:cubicBezTo>
                  <a:pt x="7941" y="11984"/>
                  <a:pt x="7941" y="11984"/>
                  <a:pt x="7941" y="11984"/>
                </a:cubicBezTo>
                <a:cubicBezTo>
                  <a:pt x="7941" y="11984"/>
                  <a:pt x="8259" y="11688"/>
                  <a:pt x="8259" y="11688"/>
                </a:cubicBezTo>
                <a:cubicBezTo>
                  <a:pt x="8576" y="11688"/>
                  <a:pt x="8576" y="11984"/>
                  <a:pt x="8576" y="11984"/>
                </a:cubicBezTo>
                <a:cubicBezTo>
                  <a:pt x="8576" y="19381"/>
                  <a:pt x="8576" y="19381"/>
                  <a:pt x="8576" y="19381"/>
                </a:cubicBezTo>
                <a:cubicBezTo>
                  <a:pt x="8576" y="19381"/>
                  <a:pt x="8576" y="19677"/>
                  <a:pt x="8259" y="19677"/>
                </a:cubicBezTo>
                <a:cubicBezTo>
                  <a:pt x="8259" y="19677"/>
                  <a:pt x="7941" y="19381"/>
                  <a:pt x="7941" y="19381"/>
                </a:cubicBezTo>
                <a:close/>
                <a:moveTo>
                  <a:pt x="10800" y="19381"/>
                </a:moveTo>
                <a:cubicBezTo>
                  <a:pt x="10800" y="11984"/>
                  <a:pt x="10800" y="11984"/>
                  <a:pt x="10800" y="11984"/>
                </a:cubicBezTo>
                <a:cubicBezTo>
                  <a:pt x="10800" y="11984"/>
                  <a:pt x="10800" y="11688"/>
                  <a:pt x="11118" y="11688"/>
                </a:cubicBezTo>
                <a:cubicBezTo>
                  <a:pt x="11118" y="11688"/>
                  <a:pt x="11435" y="11984"/>
                  <a:pt x="11435" y="11984"/>
                </a:cubicBezTo>
                <a:cubicBezTo>
                  <a:pt x="11435" y="19381"/>
                  <a:pt x="11435" y="19381"/>
                  <a:pt x="11435" y="19381"/>
                </a:cubicBezTo>
                <a:cubicBezTo>
                  <a:pt x="11435" y="19381"/>
                  <a:pt x="11118" y="19677"/>
                  <a:pt x="11118" y="19677"/>
                </a:cubicBezTo>
                <a:cubicBezTo>
                  <a:pt x="10800" y="19677"/>
                  <a:pt x="10800" y="19381"/>
                  <a:pt x="10800" y="19381"/>
                </a:cubicBezTo>
                <a:close/>
                <a:moveTo>
                  <a:pt x="13341" y="19381"/>
                </a:moveTo>
                <a:cubicBezTo>
                  <a:pt x="13341" y="11984"/>
                  <a:pt x="13341" y="11984"/>
                  <a:pt x="13341" y="11984"/>
                </a:cubicBezTo>
                <a:cubicBezTo>
                  <a:pt x="13341" y="11984"/>
                  <a:pt x="13341" y="11688"/>
                  <a:pt x="13659" y="11688"/>
                </a:cubicBezTo>
                <a:cubicBezTo>
                  <a:pt x="13659" y="11688"/>
                  <a:pt x="13976" y="11984"/>
                  <a:pt x="13976" y="11984"/>
                </a:cubicBezTo>
                <a:cubicBezTo>
                  <a:pt x="13976" y="19381"/>
                  <a:pt x="13976" y="19381"/>
                  <a:pt x="13976" y="19381"/>
                </a:cubicBezTo>
                <a:cubicBezTo>
                  <a:pt x="13976" y="19381"/>
                  <a:pt x="13659" y="19677"/>
                  <a:pt x="13659" y="19677"/>
                </a:cubicBezTo>
                <a:cubicBezTo>
                  <a:pt x="13341" y="19677"/>
                  <a:pt x="13341" y="19381"/>
                  <a:pt x="13341" y="19381"/>
                </a:cubicBezTo>
                <a:close/>
                <a:moveTo>
                  <a:pt x="15882" y="19381"/>
                </a:moveTo>
                <a:cubicBezTo>
                  <a:pt x="15882" y="11984"/>
                  <a:pt x="15882" y="11984"/>
                  <a:pt x="15882" y="11984"/>
                </a:cubicBezTo>
                <a:cubicBezTo>
                  <a:pt x="15882" y="11984"/>
                  <a:pt x="15882" y="11688"/>
                  <a:pt x="16200" y="11688"/>
                </a:cubicBezTo>
                <a:cubicBezTo>
                  <a:pt x="16518" y="11688"/>
                  <a:pt x="16518" y="11984"/>
                  <a:pt x="16518" y="11984"/>
                </a:cubicBezTo>
                <a:cubicBezTo>
                  <a:pt x="16518" y="19381"/>
                  <a:pt x="16518" y="19381"/>
                  <a:pt x="16518" y="19381"/>
                </a:cubicBezTo>
                <a:cubicBezTo>
                  <a:pt x="16518" y="19381"/>
                  <a:pt x="16518" y="19677"/>
                  <a:pt x="16200" y="19677"/>
                </a:cubicBezTo>
                <a:cubicBezTo>
                  <a:pt x="15882" y="19677"/>
                  <a:pt x="15882" y="19381"/>
                  <a:pt x="15882" y="19381"/>
                </a:cubicBezTo>
                <a:close/>
              </a:path>
            </a:pathLst>
          </a:custGeom>
          <a:solidFill>
            <a:srgbClr val="FFFFFF"/>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25" name="圆形"/>
          <p:cNvSpPr/>
          <p:nvPr>
            <p:custDataLst>
              <p:tags r:id="rId10"/>
            </p:custDataLst>
          </p:nvPr>
        </p:nvSpPr>
        <p:spPr>
          <a:xfrm rot="229787">
            <a:off x="3919753" y="1686396"/>
            <a:ext cx="685836" cy="685836"/>
          </a:xfrm>
          <a:prstGeom prst="ellipse">
            <a:avLst/>
          </a:prstGeom>
          <a:solidFill>
            <a:srgbClr val="1F74AD"/>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32" name="形状"/>
          <p:cNvSpPr/>
          <p:nvPr>
            <p:custDataLst>
              <p:tags r:id="rId11"/>
            </p:custDataLst>
          </p:nvPr>
        </p:nvSpPr>
        <p:spPr>
          <a:xfrm>
            <a:off x="4093824" y="1855580"/>
            <a:ext cx="337695" cy="347468"/>
          </a:xfrm>
          <a:custGeom>
            <a:avLst/>
            <a:gdLst/>
            <a:ahLst/>
            <a:cxnLst>
              <a:cxn ang="0">
                <a:pos x="wd2" y="hd2"/>
              </a:cxn>
              <a:cxn ang="5400000">
                <a:pos x="wd2" y="hd2"/>
              </a:cxn>
              <a:cxn ang="10800000">
                <a:pos x="wd2" y="hd2"/>
              </a:cxn>
              <a:cxn ang="16200000">
                <a:pos x="wd2" y="hd2"/>
              </a:cxn>
            </a:cxnLst>
            <a:rect l="0" t="0" r="r" b="b"/>
            <a:pathLst>
              <a:path w="20992" h="21600" extrusionOk="0">
                <a:moveTo>
                  <a:pt x="20992" y="10660"/>
                </a:moveTo>
                <a:cubicBezTo>
                  <a:pt x="20992" y="8696"/>
                  <a:pt x="20452" y="6732"/>
                  <a:pt x="19372" y="5049"/>
                </a:cubicBezTo>
                <a:cubicBezTo>
                  <a:pt x="19642" y="4769"/>
                  <a:pt x="19642" y="4208"/>
                  <a:pt x="19372" y="3927"/>
                </a:cubicBezTo>
                <a:cubicBezTo>
                  <a:pt x="18832" y="3086"/>
                  <a:pt x="18832" y="3086"/>
                  <a:pt x="18832" y="3086"/>
                </a:cubicBezTo>
                <a:cubicBezTo>
                  <a:pt x="18562" y="3086"/>
                  <a:pt x="18562" y="3086"/>
                  <a:pt x="18292" y="3086"/>
                </a:cubicBezTo>
                <a:cubicBezTo>
                  <a:pt x="18292" y="2805"/>
                  <a:pt x="18292" y="2525"/>
                  <a:pt x="18022" y="2244"/>
                </a:cubicBezTo>
                <a:cubicBezTo>
                  <a:pt x="17212" y="1683"/>
                  <a:pt x="17212" y="1683"/>
                  <a:pt x="17212" y="1683"/>
                </a:cubicBezTo>
                <a:cubicBezTo>
                  <a:pt x="16942" y="1683"/>
                  <a:pt x="16672" y="1683"/>
                  <a:pt x="16132" y="1683"/>
                </a:cubicBezTo>
                <a:cubicBezTo>
                  <a:pt x="14512" y="561"/>
                  <a:pt x="12622" y="0"/>
                  <a:pt x="10462" y="0"/>
                </a:cubicBezTo>
                <a:cubicBezTo>
                  <a:pt x="8572" y="0"/>
                  <a:pt x="6412" y="561"/>
                  <a:pt x="4792" y="1683"/>
                </a:cubicBezTo>
                <a:cubicBezTo>
                  <a:pt x="4522" y="1403"/>
                  <a:pt x="4252" y="1403"/>
                  <a:pt x="3712" y="1683"/>
                </a:cubicBezTo>
                <a:cubicBezTo>
                  <a:pt x="3172" y="2244"/>
                  <a:pt x="3172" y="2244"/>
                  <a:pt x="3172" y="2244"/>
                </a:cubicBezTo>
                <a:cubicBezTo>
                  <a:pt x="2902" y="2244"/>
                  <a:pt x="2902" y="2525"/>
                  <a:pt x="2902" y="2805"/>
                </a:cubicBezTo>
                <a:cubicBezTo>
                  <a:pt x="2632" y="2805"/>
                  <a:pt x="2362" y="2805"/>
                  <a:pt x="2362" y="3086"/>
                </a:cubicBezTo>
                <a:cubicBezTo>
                  <a:pt x="1822" y="3647"/>
                  <a:pt x="1822" y="3647"/>
                  <a:pt x="1822" y="3647"/>
                </a:cubicBezTo>
                <a:cubicBezTo>
                  <a:pt x="1552" y="4208"/>
                  <a:pt x="1552" y="4488"/>
                  <a:pt x="1822" y="4769"/>
                </a:cubicBezTo>
                <a:cubicBezTo>
                  <a:pt x="-608" y="8416"/>
                  <a:pt x="-608" y="13184"/>
                  <a:pt x="1822" y="16831"/>
                </a:cubicBezTo>
                <a:cubicBezTo>
                  <a:pt x="1552" y="17112"/>
                  <a:pt x="1552" y="17392"/>
                  <a:pt x="1822" y="17953"/>
                </a:cubicBezTo>
                <a:cubicBezTo>
                  <a:pt x="2362" y="18514"/>
                  <a:pt x="2362" y="18514"/>
                  <a:pt x="2362" y="18514"/>
                </a:cubicBezTo>
                <a:cubicBezTo>
                  <a:pt x="2632" y="18795"/>
                  <a:pt x="2632" y="18795"/>
                  <a:pt x="2902" y="18795"/>
                </a:cubicBezTo>
                <a:cubicBezTo>
                  <a:pt x="2902" y="19075"/>
                  <a:pt x="2902" y="19356"/>
                  <a:pt x="3172" y="19356"/>
                </a:cubicBezTo>
                <a:cubicBezTo>
                  <a:pt x="3982" y="19917"/>
                  <a:pt x="3982" y="19917"/>
                  <a:pt x="3982" y="19917"/>
                </a:cubicBezTo>
                <a:cubicBezTo>
                  <a:pt x="3982" y="20197"/>
                  <a:pt x="4252" y="20197"/>
                  <a:pt x="4522" y="20197"/>
                </a:cubicBezTo>
                <a:cubicBezTo>
                  <a:pt x="4792" y="20197"/>
                  <a:pt x="4792" y="20197"/>
                  <a:pt x="5062" y="19917"/>
                </a:cubicBezTo>
                <a:cubicBezTo>
                  <a:pt x="6682" y="21039"/>
                  <a:pt x="8572" y="21600"/>
                  <a:pt x="10462" y="21600"/>
                </a:cubicBezTo>
                <a:cubicBezTo>
                  <a:pt x="12622" y="21600"/>
                  <a:pt x="14512" y="21039"/>
                  <a:pt x="16132" y="19917"/>
                </a:cubicBezTo>
                <a:cubicBezTo>
                  <a:pt x="16402" y="19917"/>
                  <a:pt x="16402" y="19917"/>
                  <a:pt x="16672" y="19917"/>
                </a:cubicBezTo>
                <a:cubicBezTo>
                  <a:pt x="16942" y="19917"/>
                  <a:pt x="16942" y="19917"/>
                  <a:pt x="17212" y="19917"/>
                </a:cubicBezTo>
                <a:cubicBezTo>
                  <a:pt x="18022" y="19356"/>
                  <a:pt x="18022" y="19356"/>
                  <a:pt x="18022" y="19356"/>
                </a:cubicBezTo>
                <a:cubicBezTo>
                  <a:pt x="18022" y="19075"/>
                  <a:pt x="18292" y="18795"/>
                  <a:pt x="18292" y="18795"/>
                </a:cubicBezTo>
                <a:cubicBezTo>
                  <a:pt x="18292" y="18795"/>
                  <a:pt x="18562" y="18514"/>
                  <a:pt x="18832" y="18514"/>
                </a:cubicBezTo>
                <a:cubicBezTo>
                  <a:pt x="19372" y="17673"/>
                  <a:pt x="19372" y="17673"/>
                  <a:pt x="19372" y="17673"/>
                </a:cubicBezTo>
                <a:cubicBezTo>
                  <a:pt x="19642" y="17392"/>
                  <a:pt x="19642" y="16831"/>
                  <a:pt x="19372" y="16551"/>
                </a:cubicBezTo>
                <a:cubicBezTo>
                  <a:pt x="20452" y="14868"/>
                  <a:pt x="20992" y="12904"/>
                  <a:pt x="20992" y="10660"/>
                </a:cubicBezTo>
                <a:close/>
                <a:moveTo>
                  <a:pt x="14242" y="14026"/>
                </a:moveTo>
                <a:cubicBezTo>
                  <a:pt x="14242" y="14026"/>
                  <a:pt x="14242" y="14306"/>
                  <a:pt x="14242" y="14587"/>
                </a:cubicBezTo>
                <a:cubicBezTo>
                  <a:pt x="13972" y="14587"/>
                  <a:pt x="13702" y="14587"/>
                  <a:pt x="13702" y="14587"/>
                </a:cubicBezTo>
                <a:cubicBezTo>
                  <a:pt x="12892" y="15148"/>
                  <a:pt x="12892" y="15148"/>
                  <a:pt x="12892" y="15148"/>
                </a:cubicBezTo>
                <a:cubicBezTo>
                  <a:pt x="12622" y="15148"/>
                  <a:pt x="12622" y="15429"/>
                  <a:pt x="12352" y="15709"/>
                </a:cubicBezTo>
                <a:cubicBezTo>
                  <a:pt x="12352" y="15990"/>
                  <a:pt x="12622" y="15990"/>
                  <a:pt x="12622" y="16270"/>
                </a:cubicBezTo>
                <a:cubicBezTo>
                  <a:pt x="12082" y="16551"/>
                  <a:pt x="11272" y="16551"/>
                  <a:pt x="10462" y="16551"/>
                </a:cubicBezTo>
                <a:cubicBezTo>
                  <a:pt x="9922" y="16551"/>
                  <a:pt x="9112" y="16551"/>
                  <a:pt x="8572" y="16270"/>
                </a:cubicBezTo>
                <a:cubicBezTo>
                  <a:pt x="8572" y="16270"/>
                  <a:pt x="8572" y="15990"/>
                  <a:pt x="8572" y="15709"/>
                </a:cubicBezTo>
                <a:cubicBezTo>
                  <a:pt x="8572" y="15709"/>
                  <a:pt x="8572" y="15429"/>
                  <a:pt x="8302" y="15429"/>
                </a:cubicBezTo>
                <a:cubicBezTo>
                  <a:pt x="7492" y="14868"/>
                  <a:pt x="7492" y="14868"/>
                  <a:pt x="7492" y="14868"/>
                </a:cubicBezTo>
                <a:cubicBezTo>
                  <a:pt x="7492" y="14587"/>
                  <a:pt x="7222" y="14587"/>
                  <a:pt x="6952" y="14587"/>
                </a:cubicBezTo>
                <a:cubicBezTo>
                  <a:pt x="6952" y="14587"/>
                  <a:pt x="6952" y="14306"/>
                  <a:pt x="6952" y="14026"/>
                </a:cubicBezTo>
                <a:cubicBezTo>
                  <a:pt x="6412" y="13184"/>
                  <a:pt x="6412" y="13184"/>
                  <a:pt x="6412" y="13184"/>
                </a:cubicBezTo>
                <a:cubicBezTo>
                  <a:pt x="6142" y="12904"/>
                  <a:pt x="5602" y="12904"/>
                  <a:pt x="5332" y="13184"/>
                </a:cubicBezTo>
                <a:cubicBezTo>
                  <a:pt x="5332" y="13184"/>
                  <a:pt x="5332" y="13184"/>
                  <a:pt x="5332" y="13184"/>
                </a:cubicBezTo>
                <a:cubicBezTo>
                  <a:pt x="4522" y="11782"/>
                  <a:pt x="4522" y="10099"/>
                  <a:pt x="5332" y="8416"/>
                </a:cubicBezTo>
                <a:cubicBezTo>
                  <a:pt x="5332" y="8696"/>
                  <a:pt x="5602" y="8696"/>
                  <a:pt x="5602" y="8696"/>
                </a:cubicBezTo>
                <a:cubicBezTo>
                  <a:pt x="5872" y="8696"/>
                  <a:pt x="6142" y="8416"/>
                  <a:pt x="6142" y="8416"/>
                </a:cubicBezTo>
                <a:cubicBezTo>
                  <a:pt x="6682" y="7574"/>
                  <a:pt x="6682" y="7574"/>
                  <a:pt x="6682" y="7574"/>
                </a:cubicBezTo>
                <a:cubicBezTo>
                  <a:pt x="6952" y="7294"/>
                  <a:pt x="6952" y="7013"/>
                  <a:pt x="6952" y="7013"/>
                </a:cubicBezTo>
                <a:cubicBezTo>
                  <a:pt x="6952" y="7013"/>
                  <a:pt x="7222" y="7013"/>
                  <a:pt x="7492" y="6732"/>
                </a:cubicBezTo>
                <a:cubicBezTo>
                  <a:pt x="8032" y="6171"/>
                  <a:pt x="8032" y="6171"/>
                  <a:pt x="8032" y="6171"/>
                </a:cubicBezTo>
                <a:cubicBezTo>
                  <a:pt x="8302" y="6171"/>
                  <a:pt x="8572" y="5891"/>
                  <a:pt x="8572" y="5610"/>
                </a:cubicBezTo>
                <a:cubicBezTo>
                  <a:pt x="8572" y="5610"/>
                  <a:pt x="8572" y="5330"/>
                  <a:pt x="8302" y="5330"/>
                </a:cubicBezTo>
                <a:cubicBezTo>
                  <a:pt x="9112" y="5049"/>
                  <a:pt x="9652" y="4769"/>
                  <a:pt x="10462" y="4769"/>
                </a:cubicBezTo>
                <a:cubicBezTo>
                  <a:pt x="11272" y="4769"/>
                  <a:pt x="12082" y="5049"/>
                  <a:pt x="12622" y="5330"/>
                </a:cubicBezTo>
                <a:cubicBezTo>
                  <a:pt x="12622" y="5330"/>
                  <a:pt x="12622" y="5330"/>
                  <a:pt x="12622" y="5330"/>
                </a:cubicBezTo>
                <a:cubicBezTo>
                  <a:pt x="12622" y="5610"/>
                  <a:pt x="12622" y="5891"/>
                  <a:pt x="12622" y="5891"/>
                </a:cubicBezTo>
                <a:cubicBezTo>
                  <a:pt x="12622" y="6171"/>
                  <a:pt x="12622" y="6452"/>
                  <a:pt x="12892" y="6452"/>
                </a:cubicBezTo>
                <a:cubicBezTo>
                  <a:pt x="13702" y="7013"/>
                  <a:pt x="13702" y="7013"/>
                  <a:pt x="13702" y="7013"/>
                </a:cubicBezTo>
                <a:cubicBezTo>
                  <a:pt x="13702" y="7013"/>
                  <a:pt x="13972" y="7013"/>
                  <a:pt x="14242" y="7013"/>
                </a:cubicBezTo>
                <a:cubicBezTo>
                  <a:pt x="14242" y="7013"/>
                  <a:pt x="14242" y="7013"/>
                  <a:pt x="14242" y="7013"/>
                </a:cubicBezTo>
                <a:cubicBezTo>
                  <a:pt x="14242" y="7294"/>
                  <a:pt x="14242" y="7574"/>
                  <a:pt x="14242" y="7574"/>
                </a:cubicBezTo>
                <a:cubicBezTo>
                  <a:pt x="14782" y="8416"/>
                  <a:pt x="14782" y="8416"/>
                  <a:pt x="14782" y="8416"/>
                </a:cubicBezTo>
                <a:cubicBezTo>
                  <a:pt x="15052" y="8696"/>
                  <a:pt x="15322" y="8977"/>
                  <a:pt x="15322" y="8977"/>
                </a:cubicBezTo>
                <a:cubicBezTo>
                  <a:pt x="15592" y="8977"/>
                  <a:pt x="15592" y="8977"/>
                  <a:pt x="15862" y="8696"/>
                </a:cubicBezTo>
                <a:cubicBezTo>
                  <a:pt x="16402" y="10099"/>
                  <a:pt x="16132" y="11501"/>
                  <a:pt x="15862" y="12904"/>
                </a:cubicBezTo>
                <a:cubicBezTo>
                  <a:pt x="15322" y="12623"/>
                  <a:pt x="15052" y="12904"/>
                  <a:pt x="14782" y="13184"/>
                </a:cubicBezTo>
                <a:lnTo>
                  <a:pt x="14242" y="14026"/>
                </a:lnTo>
                <a:close/>
                <a:moveTo>
                  <a:pt x="10462" y="20758"/>
                </a:moveTo>
                <a:cubicBezTo>
                  <a:pt x="8842" y="20758"/>
                  <a:pt x="6952" y="20197"/>
                  <a:pt x="5602" y="19356"/>
                </a:cubicBezTo>
                <a:cubicBezTo>
                  <a:pt x="8032" y="17112"/>
                  <a:pt x="8032" y="17112"/>
                  <a:pt x="8032" y="17112"/>
                </a:cubicBezTo>
                <a:cubicBezTo>
                  <a:pt x="8842" y="17392"/>
                  <a:pt x="9652" y="17392"/>
                  <a:pt x="10462" y="17392"/>
                </a:cubicBezTo>
                <a:cubicBezTo>
                  <a:pt x="11542" y="17392"/>
                  <a:pt x="12352" y="17392"/>
                  <a:pt x="13162" y="16831"/>
                </a:cubicBezTo>
                <a:cubicBezTo>
                  <a:pt x="15592" y="19356"/>
                  <a:pt x="15592" y="19356"/>
                  <a:pt x="15592" y="19356"/>
                </a:cubicBezTo>
                <a:cubicBezTo>
                  <a:pt x="13972" y="20197"/>
                  <a:pt x="12352" y="20758"/>
                  <a:pt x="10462" y="20758"/>
                </a:cubicBezTo>
                <a:close/>
                <a:moveTo>
                  <a:pt x="2362" y="16270"/>
                </a:moveTo>
                <a:cubicBezTo>
                  <a:pt x="472" y="12904"/>
                  <a:pt x="472" y="8696"/>
                  <a:pt x="2362" y="5610"/>
                </a:cubicBezTo>
                <a:cubicBezTo>
                  <a:pt x="4522" y="7855"/>
                  <a:pt x="4522" y="7855"/>
                  <a:pt x="4522" y="7855"/>
                </a:cubicBezTo>
                <a:cubicBezTo>
                  <a:pt x="3712" y="9818"/>
                  <a:pt x="3712" y="11782"/>
                  <a:pt x="4792" y="13745"/>
                </a:cubicBezTo>
                <a:lnTo>
                  <a:pt x="2362" y="16270"/>
                </a:lnTo>
                <a:close/>
                <a:moveTo>
                  <a:pt x="10462" y="842"/>
                </a:moveTo>
                <a:cubicBezTo>
                  <a:pt x="12352" y="842"/>
                  <a:pt x="13972" y="1403"/>
                  <a:pt x="15592" y="2244"/>
                </a:cubicBezTo>
                <a:cubicBezTo>
                  <a:pt x="13432" y="4769"/>
                  <a:pt x="13432" y="4769"/>
                  <a:pt x="13432" y="4769"/>
                </a:cubicBezTo>
                <a:cubicBezTo>
                  <a:pt x="12352" y="4208"/>
                  <a:pt x="11542" y="3927"/>
                  <a:pt x="10462" y="3927"/>
                </a:cubicBezTo>
                <a:cubicBezTo>
                  <a:pt x="9652" y="3927"/>
                  <a:pt x="8572" y="4208"/>
                  <a:pt x="7762" y="4488"/>
                </a:cubicBezTo>
                <a:cubicBezTo>
                  <a:pt x="5602" y="2244"/>
                  <a:pt x="5602" y="2244"/>
                  <a:pt x="5602" y="2244"/>
                </a:cubicBezTo>
                <a:cubicBezTo>
                  <a:pt x="6952" y="1403"/>
                  <a:pt x="8572" y="842"/>
                  <a:pt x="10462" y="842"/>
                </a:cubicBezTo>
                <a:close/>
                <a:moveTo>
                  <a:pt x="16402" y="8135"/>
                </a:moveTo>
                <a:cubicBezTo>
                  <a:pt x="18832" y="5610"/>
                  <a:pt x="18832" y="5610"/>
                  <a:pt x="18832" y="5610"/>
                </a:cubicBezTo>
                <a:cubicBezTo>
                  <a:pt x="20452" y="8977"/>
                  <a:pt x="20452" y="12904"/>
                  <a:pt x="18562" y="15990"/>
                </a:cubicBezTo>
                <a:cubicBezTo>
                  <a:pt x="16402" y="13465"/>
                  <a:pt x="16402" y="13465"/>
                  <a:pt x="16402" y="13465"/>
                </a:cubicBezTo>
                <a:cubicBezTo>
                  <a:pt x="17212" y="11782"/>
                  <a:pt x="17212" y="9818"/>
                  <a:pt x="16402" y="8135"/>
                </a:cubicBezTo>
                <a:close/>
                <a:moveTo>
                  <a:pt x="18292" y="3647"/>
                </a:moveTo>
                <a:cubicBezTo>
                  <a:pt x="18832" y="4208"/>
                  <a:pt x="18832" y="4208"/>
                  <a:pt x="18832" y="4208"/>
                </a:cubicBezTo>
                <a:cubicBezTo>
                  <a:pt x="19102" y="4488"/>
                  <a:pt x="19102" y="4769"/>
                  <a:pt x="18832" y="4769"/>
                </a:cubicBezTo>
                <a:cubicBezTo>
                  <a:pt x="15592" y="8416"/>
                  <a:pt x="15592" y="8416"/>
                  <a:pt x="15592" y="8416"/>
                </a:cubicBezTo>
                <a:cubicBezTo>
                  <a:pt x="15322" y="8416"/>
                  <a:pt x="15322" y="8416"/>
                  <a:pt x="15322" y="8135"/>
                </a:cubicBezTo>
                <a:cubicBezTo>
                  <a:pt x="14782" y="7294"/>
                  <a:pt x="14782" y="7294"/>
                  <a:pt x="14782" y="7294"/>
                </a:cubicBezTo>
                <a:cubicBezTo>
                  <a:pt x="14782" y="7294"/>
                  <a:pt x="14782" y="7013"/>
                  <a:pt x="14782" y="7013"/>
                </a:cubicBezTo>
                <a:cubicBezTo>
                  <a:pt x="18022" y="3647"/>
                  <a:pt x="18022" y="3647"/>
                  <a:pt x="18022" y="3647"/>
                </a:cubicBezTo>
                <a:cubicBezTo>
                  <a:pt x="18022" y="3647"/>
                  <a:pt x="18022" y="3366"/>
                  <a:pt x="18292" y="3366"/>
                </a:cubicBezTo>
                <a:cubicBezTo>
                  <a:pt x="18292" y="3366"/>
                  <a:pt x="18292" y="3647"/>
                  <a:pt x="18292" y="3647"/>
                </a:cubicBezTo>
                <a:close/>
                <a:moveTo>
                  <a:pt x="16672" y="2244"/>
                </a:moveTo>
                <a:cubicBezTo>
                  <a:pt x="16942" y="2244"/>
                  <a:pt x="16942" y="2244"/>
                  <a:pt x="16942" y="2244"/>
                </a:cubicBezTo>
                <a:cubicBezTo>
                  <a:pt x="17752" y="2805"/>
                  <a:pt x="17752" y="2805"/>
                  <a:pt x="17752" y="2805"/>
                </a:cubicBezTo>
                <a:cubicBezTo>
                  <a:pt x="17752" y="2805"/>
                  <a:pt x="17752" y="2805"/>
                  <a:pt x="17752" y="3086"/>
                </a:cubicBezTo>
                <a:cubicBezTo>
                  <a:pt x="17752" y="3086"/>
                  <a:pt x="17752" y="3086"/>
                  <a:pt x="17752" y="3086"/>
                </a:cubicBezTo>
                <a:cubicBezTo>
                  <a:pt x="14512" y="6452"/>
                  <a:pt x="14512" y="6452"/>
                  <a:pt x="14512" y="6452"/>
                </a:cubicBezTo>
                <a:cubicBezTo>
                  <a:pt x="14242" y="6732"/>
                  <a:pt x="14242" y="6732"/>
                  <a:pt x="13972" y="6452"/>
                </a:cubicBezTo>
                <a:cubicBezTo>
                  <a:pt x="13162" y="5891"/>
                  <a:pt x="13162" y="5891"/>
                  <a:pt x="13162" y="5891"/>
                </a:cubicBezTo>
                <a:cubicBezTo>
                  <a:pt x="13162" y="5891"/>
                  <a:pt x="13162" y="5891"/>
                  <a:pt x="13162" y="5891"/>
                </a:cubicBezTo>
                <a:cubicBezTo>
                  <a:pt x="13162" y="5891"/>
                  <a:pt x="13162" y="5891"/>
                  <a:pt x="13162" y="5891"/>
                </a:cubicBezTo>
                <a:cubicBezTo>
                  <a:pt x="16402" y="2244"/>
                  <a:pt x="16402" y="2244"/>
                  <a:pt x="16402" y="2244"/>
                </a:cubicBezTo>
                <a:cubicBezTo>
                  <a:pt x="16672" y="2244"/>
                  <a:pt x="16672" y="2244"/>
                  <a:pt x="16672" y="2244"/>
                </a:cubicBezTo>
                <a:close/>
                <a:moveTo>
                  <a:pt x="3442" y="2525"/>
                </a:moveTo>
                <a:cubicBezTo>
                  <a:pt x="4252" y="1964"/>
                  <a:pt x="4252" y="1964"/>
                  <a:pt x="4252" y="1964"/>
                </a:cubicBezTo>
                <a:cubicBezTo>
                  <a:pt x="4252" y="1964"/>
                  <a:pt x="4252" y="1964"/>
                  <a:pt x="4252" y="1964"/>
                </a:cubicBezTo>
                <a:cubicBezTo>
                  <a:pt x="4522" y="1964"/>
                  <a:pt x="4522" y="1964"/>
                  <a:pt x="4522" y="1964"/>
                </a:cubicBezTo>
                <a:cubicBezTo>
                  <a:pt x="8032" y="5610"/>
                  <a:pt x="8032" y="5610"/>
                  <a:pt x="8032" y="5610"/>
                </a:cubicBezTo>
                <a:cubicBezTo>
                  <a:pt x="8032" y="5610"/>
                  <a:pt x="8032" y="5610"/>
                  <a:pt x="8032" y="5610"/>
                </a:cubicBezTo>
                <a:cubicBezTo>
                  <a:pt x="8032" y="5610"/>
                  <a:pt x="8032" y="5610"/>
                  <a:pt x="7762" y="5891"/>
                </a:cubicBezTo>
                <a:cubicBezTo>
                  <a:pt x="6952" y="6452"/>
                  <a:pt x="6952" y="6452"/>
                  <a:pt x="6952" y="6452"/>
                </a:cubicBezTo>
                <a:cubicBezTo>
                  <a:pt x="6952" y="6452"/>
                  <a:pt x="6682" y="6452"/>
                  <a:pt x="6682" y="6171"/>
                </a:cubicBezTo>
                <a:cubicBezTo>
                  <a:pt x="3442" y="3086"/>
                  <a:pt x="3442" y="3086"/>
                  <a:pt x="3442" y="3086"/>
                </a:cubicBezTo>
                <a:cubicBezTo>
                  <a:pt x="3442" y="2805"/>
                  <a:pt x="3442" y="2805"/>
                  <a:pt x="3442" y="2805"/>
                </a:cubicBezTo>
                <a:cubicBezTo>
                  <a:pt x="3442" y="2805"/>
                  <a:pt x="3442" y="2525"/>
                  <a:pt x="3442" y="2525"/>
                </a:cubicBezTo>
                <a:close/>
                <a:moveTo>
                  <a:pt x="2092" y="4208"/>
                </a:moveTo>
                <a:cubicBezTo>
                  <a:pt x="2632" y="3366"/>
                  <a:pt x="2632" y="3366"/>
                  <a:pt x="2632" y="3366"/>
                </a:cubicBezTo>
                <a:cubicBezTo>
                  <a:pt x="2632" y="3366"/>
                  <a:pt x="2902" y="3366"/>
                  <a:pt x="2902" y="3366"/>
                </a:cubicBezTo>
                <a:cubicBezTo>
                  <a:pt x="2902" y="3366"/>
                  <a:pt x="2902" y="3366"/>
                  <a:pt x="3172" y="3366"/>
                </a:cubicBezTo>
                <a:cubicBezTo>
                  <a:pt x="6142" y="6732"/>
                  <a:pt x="6142" y="6732"/>
                  <a:pt x="6142" y="6732"/>
                </a:cubicBezTo>
                <a:cubicBezTo>
                  <a:pt x="6412" y="6732"/>
                  <a:pt x="6412" y="7013"/>
                  <a:pt x="6142" y="7294"/>
                </a:cubicBezTo>
                <a:cubicBezTo>
                  <a:pt x="5602" y="8135"/>
                  <a:pt x="5602" y="8135"/>
                  <a:pt x="5602" y="8135"/>
                </a:cubicBezTo>
                <a:cubicBezTo>
                  <a:pt x="5602" y="8135"/>
                  <a:pt x="5602" y="8135"/>
                  <a:pt x="5602" y="8135"/>
                </a:cubicBezTo>
                <a:cubicBezTo>
                  <a:pt x="2092" y="4488"/>
                  <a:pt x="2092" y="4488"/>
                  <a:pt x="2092" y="4488"/>
                </a:cubicBezTo>
                <a:cubicBezTo>
                  <a:pt x="2092" y="4488"/>
                  <a:pt x="2092" y="4208"/>
                  <a:pt x="2092" y="4208"/>
                </a:cubicBezTo>
                <a:close/>
                <a:moveTo>
                  <a:pt x="2902" y="18234"/>
                </a:moveTo>
                <a:cubicBezTo>
                  <a:pt x="2362" y="17392"/>
                  <a:pt x="2362" y="17392"/>
                  <a:pt x="2362" y="17392"/>
                </a:cubicBezTo>
                <a:cubicBezTo>
                  <a:pt x="2092" y="17392"/>
                  <a:pt x="2092" y="17112"/>
                  <a:pt x="2362" y="17112"/>
                </a:cubicBezTo>
                <a:cubicBezTo>
                  <a:pt x="5602" y="13465"/>
                  <a:pt x="5602" y="13465"/>
                  <a:pt x="5602" y="13465"/>
                </a:cubicBezTo>
                <a:cubicBezTo>
                  <a:pt x="5602" y="13465"/>
                  <a:pt x="5872" y="13465"/>
                  <a:pt x="5872" y="13465"/>
                </a:cubicBezTo>
                <a:cubicBezTo>
                  <a:pt x="5872" y="13465"/>
                  <a:pt x="5872" y="13465"/>
                  <a:pt x="5872" y="13465"/>
                </a:cubicBezTo>
                <a:cubicBezTo>
                  <a:pt x="6412" y="14306"/>
                  <a:pt x="6412" y="14306"/>
                  <a:pt x="6412" y="14306"/>
                </a:cubicBezTo>
                <a:cubicBezTo>
                  <a:pt x="6412" y="14587"/>
                  <a:pt x="6412" y="14868"/>
                  <a:pt x="6412" y="14868"/>
                </a:cubicBezTo>
                <a:cubicBezTo>
                  <a:pt x="3172" y="18234"/>
                  <a:pt x="3172" y="18234"/>
                  <a:pt x="3172" y="18234"/>
                </a:cubicBezTo>
                <a:cubicBezTo>
                  <a:pt x="3172" y="18234"/>
                  <a:pt x="2902" y="18234"/>
                  <a:pt x="2902" y="18234"/>
                </a:cubicBezTo>
                <a:close/>
                <a:moveTo>
                  <a:pt x="4252" y="19636"/>
                </a:moveTo>
                <a:cubicBezTo>
                  <a:pt x="3442" y="19075"/>
                  <a:pt x="3442" y="19075"/>
                  <a:pt x="3442" y="19075"/>
                </a:cubicBezTo>
                <a:cubicBezTo>
                  <a:pt x="3442" y="19075"/>
                  <a:pt x="3442" y="18795"/>
                  <a:pt x="3442" y="18795"/>
                </a:cubicBezTo>
                <a:cubicBezTo>
                  <a:pt x="3442" y="18795"/>
                  <a:pt x="3442" y="18795"/>
                  <a:pt x="3442" y="18514"/>
                </a:cubicBezTo>
                <a:cubicBezTo>
                  <a:pt x="6682" y="15429"/>
                  <a:pt x="6682" y="15429"/>
                  <a:pt x="6682" y="15429"/>
                </a:cubicBezTo>
                <a:cubicBezTo>
                  <a:pt x="6682" y="15148"/>
                  <a:pt x="6952" y="15148"/>
                  <a:pt x="6952" y="15148"/>
                </a:cubicBezTo>
                <a:cubicBezTo>
                  <a:pt x="6952" y="15148"/>
                  <a:pt x="7222" y="15148"/>
                  <a:pt x="7222" y="15429"/>
                </a:cubicBezTo>
                <a:cubicBezTo>
                  <a:pt x="8032" y="15709"/>
                  <a:pt x="8032" y="15709"/>
                  <a:pt x="8032" y="15709"/>
                </a:cubicBezTo>
                <a:cubicBezTo>
                  <a:pt x="8032" y="15990"/>
                  <a:pt x="8032" y="15990"/>
                  <a:pt x="8032" y="15990"/>
                </a:cubicBezTo>
                <a:cubicBezTo>
                  <a:pt x="8032" y="15990"/>
                  <a:pt x="8032" y="15990"/>
                  <a:pt x="8032" y="15990"/>
                </a:cubicBezTo>
                <a:cubicBezTo>
                  <a:pt x="4792" y="19636"/>
                  <a:pt x="4792" y="19636"/>
                  <a:pt x="4792" y="19636"/>
                </a:cubicBezTo>
                <a:cubicBezTo>
                  <a:pt x="4522" y="19636"/>
                  <a:pt x="4522" y="19636"/>
                  <a:pt x="4522" y="19636"/>
                </a:cubicBezTo>
                <a:cubicBezTo>
                  <a:pt x="4252" y="19636"/>
                  <a:pt x="4252" y="19636"/>
                  <a:pt x="4252" y="19636"/>
                </a:cubicBezTo>
                <a:close/>
                <a:moveTo>
                  <a:pt x="17482" y="18795"/>
                </a:moveTo>
                <a:cubicBezTo>
                  <a:pt x="16942" y="19356"/>
                  <a:pt x="16942" y="19356"/>
                  <a:pt x="16942" y="19356"/>
                </a:cubicBezTo>
                <a:cubicBezTo>
                  <a:pt x="16672" y="19356"/>
                  <a:pt x="16402" y="19356"/>
                  <a:pt x="16402" y="19356"/>
                </a:cubicBezTo>
                <a:cubicBezTo>
                  <a:pt x="13162" y="15990"/>
                  <a:pt x="13162" y="15990"/>
                  <a:pt x="13162" y="15990"/>
                </a:cubicBezTo>
                <a:cubicBezTo>
                  <a:pt x="13162" y="15709"/>
                  <a:pt x="12892" y="15709"/>
                  <a:pt x="12892" y="15709"/>
                </a:cubicBezTo>
                <a:cubicBezTo>
                  <a:pt x="12892" y="15709"/>
                  <a:pt x="13162" y="15709"/>
                  <a:pt x="13162" y="15709"/>
                </a:cubicBezTo>
                <a:cubicBezTo>
                  <a:pt x="13972" y="15148"/>
                  <a:pt x="13972" y="15148"/>
                  <a:pt x="13972" y="15148"/>
                </a:cubicBezTo>
                <a:cubicBezTo>
                  <a:pt x="13972" y="15148"/>
                  <a:pt x="13972" y="15148"/>
                  <a:pt x="14242" y="15148"/>
                </a:cubicBezTo>
                <a:cubicBezTo>
                  <a:pt x="14242" y="15148"/>
                  <a:pt x="14242" y="15148"/>
                  <a:pt x="14242" y="15148"/>
                </a:cubicBezTo>
                <a:cubicBezTo>
                  <a:pt x="17482" y="18514"/>
                  <a:pt x="17482" y="18514"/>
                  <a:pt x="17482" y="18514"/>
                </a:cubicBezTo>
                <a:cubicBezTo>
                  <a:pt x="17752" y="18514"/>
                  <a:pt x="17752" y="18514"/>
                  <a:pt x="17752" y="18514"/>
                </a:cubicBezTo>
                <a:cubicBezTo>
                  <a:pt x="17752" y="18795"/>
                  <a:pt x="17482" y="18795"/>
                  <a:pt x="17482" y="18795"/>
                </a:cubicBezTo>
                <a:close/>
                <a:moveTo>
                  <a:pt x="18832" y="17392"/>
                </a:moveTo>
                <a:cubicBezTo>
                  <a:pt x="18292" y="17953"/>
                  <a:pt x="18292" y="17953"/>
                  <a:pt x="18292" y="17953"/>
                </a:cubicBezTo>
                <a:cubicBezTo>
                  <a:pt x="18292" y="18234"/>
                  <a:pt x="18022" y="18234"/>
                  <a:pt x="18022" y="17953"/>
                </a:cubicBezTo>
                <a:cubicBezTo>
                  <a:pt x="14782" y="14868"/>
                  <a:pt x="14782" y="14868"/>
                  <a:pt x="14782" y="14868"/>
                </a:cubicBezTo>
                <a:cubicBezTo>
                  <a:pt x="14512" y="14587"/>
                  <a:pt x="14512" y="14306"/>
                  <a:pt x="14782" y="14306"/>
                </a:cubicBezTo>
                <a:cubicBezTo>
                  <a:pt x="15322" y="13465"/>
                  <a:pt x="15322" y="13465"/>
                  <a:pt x="15322" y="13465"/>
                </a:cubicBezTo>
                <a:cubicBezTo>
                  <a:pt x="15322" y="13465"/>
                  <a:pt x="15322" y="13184"/>
                  <a:pt x="15322" y="13184"/>
                </a:cubicBezTo>
                <a:cubicBezTo>
                  <a:pt x="15322" y="13184"/>
                  <a:pt x="15322" y="13465"/>
                  <a:pt x="15592" y="13465"/>
                </a:cubicBezTo>
                <a:cubicBezTo>
                  <a:pt x="18832" y="16831"/>
                  <a:pt x="18832" y="16831"/>
                  <a:pt x="18832" y="16831"/>
                </a:cubicBezTo>
                <a:cubicBezTo>
                  <a:pt x="18832" y="16831"/>
                  <a:pt x="18832" y="17112"/>
                  <a:pt x="18832" y="17392"/>
                </a:cubicBezTo>
                <a:close/>
              </a:path>
            </a:pathLst>
          </a:custGeom>
          <a:solidFill>
            <a:srgbClr val="FFFFFF"/>
          </a:solidFill>
          <a:ln w="12700">
            <a:miter lim="400000"/>
          </a:ln>
        </p:spPr>
        <p:txBody>
          <a:bodyPr tIns="34291" bIns="34291"/>
          <a:lstStyle/>
          <a:p>
            <a:endParaRPr sz="675">
              <a:latin typeface="微软雅黑" panose="020B0503020204020204" charset="-122"/>
              <a:ea typeface="微软雅黑" panose="020B0503020204020204" charset="-122"/>
            </a:endParaRPr>
          </a:p>
        </p:txBody>
      </p:sp>
      <p:sp>
        <p:nvSpPr>
          <p:cNvPr id="24" name="文本框 23"/>
          <p:cNvSpPr txBox="1"/>
          <p:nvPr>
            <p:custDataLst>
              <p:tags r:id="rId12"/>
            </p:custDataLst>
          </p:nvPr>
        </p:nvSpPr>
        <p:spPr>
          <a:xfrm>
            <a:off x="6543159" y="2614044"/>
            <a:ext cx="2448204" cy="301005"/>
          </a:xfrm>
          <a:prstGeom prst="rect">
            <a:avLst/>
          </a:prstGeom>
          <a:noFill/>
        </p:spPr>
        <p:txBody>
          <a:bodyPr wrap="square" lIns="67502" tIns="35101" rIns="67502" bIns="0" anchor="b" anchorCtr="0">
            <a:noAutofit/>
            <a:scene3d>
              <a:camera prst="orthographicFront"/>
              <a:lightRig rig="harsh" dir="t"/>
            </a:scene3d>
            <a:sp3d extrusionH="57150" prstMaterial="matte">
              <a:bevelT w="63500" h="12700" prst="angle"/>
              <a:contourClr>
                <a:schemeClr val="bg1">
                  <a:lumMod val="65000"/>
                </a:schemeClr>
              </a:contourClr>
            </a:sp3d>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zh-CN" altLang="en-US" sz="2400" spc="300" dirty="0">
                <a:solidFill>
                  <a:schemeClr val="accent5">
                    <a:lumMod val="75000"/>
                  </a:schemeClr>
                </a:solidFill>
                <a:effectLst/>
                <a:latin typeface="楷体_GB2312" panose="02010609030101010101" charset="-122"/>
                <a:ea typeface="楷体_GB2312" panose="02010609030101010101" charset="-122"/>
                <a:cs typeface="+mn-ea"/>
              </a:rPr>
              <a:t>监督检查</a:t>
            </a:r>
            <a:endParaRPr lang="zh-CN" altLang="en-US" sz="2400" spc="300" dirty="0">
              <a:solidFill>
                <a:schemeClr val="accent5">
                  <a:lumMod val="75000"/>
                </a:schemeClr>
              </a:solidFill>
              <a:effectLst/>
              <a:latin typeface="楷体_GB2312" panose="02010609030101010101" charset="-122"/>
              <a:ea typeface="楷体_GB2312" panose="02010609030101010101" charset="-122"/>
              <a:cs typeface="+mn-ea"/>
            </a:endParaRPr>
          </a:p>
        </p:txBody>
      </p:sp>
      <p:sp>
        <p:nvSpPr>
          <p:cNvPr id="26" name="文本框 25"/>
          <p:cNvSpPr txBox="1"/>
          <p:nvPr>
            <p:custDataLst>
              <p:tags r:id="rId13"/>
            </p:custDataLst>
          </p:nvPr>
        </p:nvSpPr>
        <p:spPr>
          <a:xfrm>
            <a:off x="6543159" y="2936005"/>
            <a:ext cx="2448204" cy="622492"/>
          </a:xfrm>
          <a:prstGeom prst="rect">
            <a:avLst/>
          </a:prstGeom>
          <a:noFill/>
        </p:spPr>
        <p:txBody>
          <a:bodyPr wrap="square" lIns="67502" tIns="0" rIns="67502" bIns="35101">
            <a:no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charset="-122"/>
                <a:cs typeface="+mn-ea"/>
              </a:defRPr>
            </a:lvl9pPr>
          </a:lstStyle>
          <a:p>
            <a:pPr>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mn-cs"/>
                <a:sym typeface="+mn-ea"/>
              </a:rPr>
              <a:t>节能审查机关对节能审查意见落实情况进行</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rPr>
              <a:t>监督检查</a:t>
            </a:r>
            <a:endParaRPr lang="zh-CN" altLang="en-US" sz="2000" b="0" spc="150" noProof="0" dirty="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111"/>
                                        </p:tgtEl>
                                        <p:attrNameLst>
                                          <p:attrName>style.visibility</p:attrName>
                                        </p:attrNameLst>
                                      </p:cBhvr>
                                      <p:to>
                                        <p:strVal val="visible"/>
                                      </p:to>
                                    </p:set>
                                    <p:animEffect transition="in" filter="wipe(down)">
                                      <p:cBhvr>
                                        <p:cTn id="7" dur="500"/>
                                        <p:tgtEl>
                                          <p:spTgt spid="11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500" fill="hold"/>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500" fill="hold"/>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500" fill="hold"/>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500" fill="hold"/>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500" fill="hold"/>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500" fill="hold"/>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ldLvl="0" animBg="1" advAuto="0"/>
      <p:bldP spid="27" grpId="0" bldLvl="0" animBg="1" advAuto="0"/>
      <p:bldP spid="28" grpId="0" bldLvl="0" animBg="1" advAuto="0"/>
      <p:bldP spid="29" grpId="0" bldLvl="0" animBg="1" advAuto="0"/>
      <p:bldP spid="31" grpId="0" bldLvl="0" animBg="1" advAuto="0"/>
      <p:bldP spid="25" grpId="0" bldLvl="0" animBg="1" advAuto="0"/>
      <p:bldP spid="32" grpId="0" bldLvl="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图示 6"/>
          <p:cNvGraphicFramePr/>
          <p:nvPr/>
        </p:nvGraphicFramePr>
        <p:xfrm>
          <a:off x="322996" y="837061"/>
          <a:ext cx="4191216" cy="148407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2" name="图示 1"/>
          <p:cNvGraphicFramePr/>
          <p:nvPr/>
        </p:nvGraphicFramePr>
        <p:xfrm>
          <a:off x="4800612" y="837061"/>
          <a:ext cx="4128347" cy="5689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图片 4"/>
          <p:cNvPicPr>
            <a:picLocks noChangeAspect="1"/>
          </p:cNvPicPr>
          <p:nvPr/>
        </p:nvPicPr>
        <p:blipFill>
          <a:blip r:embed="rId11"/>
          <a:stretch>
            <a:fillRect/>
          </a:stretch>
        </p:blipFill>
        <p:spPr>
          <a:xfrm>
            <a:off x="4801247" y="1665779"/>
            <a:ext cx="2836056" cy="3873064"/>
          </a:xfrm>
          <a:prstGeom prst="rect">
            <a:avLst/>
          </a:prstGeom>
          <a:ln>
            <a:solidFill>
              <a:schemeClr val="accent1"/>
            </a:solidFill>
          </a:ln>
        </p:spPr>
      </p:pic>
      <p:pic>
        <p:nvPicPr>
          <p:cNvPr id="8" name="图片 7"/>
          <p:cNvPicPr>
            <a:picLocks noChangeAspect="1"/>
          </p:cNvPicPr>
          <p:nvPr/>
        </p:nvPicPr>
        <p:blipFill>
          <a:blip r:embed="rId12"/>
          <a:stretch>
            <a:fillRect/>
          </a:stretch>
        </p:blipFill>
        <p:spPr>
          <a:xfrm>
            <a:off x="5878262" y="2321768"/>
            <a:ext cx="2589663" cy="3591110"/>
          </a:xfrm>
          <a:prstGeom prst="rect">
            <a:avLst/>
          </a:prstGeom>
          <a:ln w="9525" cmpd="sng">
            <a:solidFill>
              <a:schemeClr val="accent1">
                <a:shade val="50000"/>
              </a:schemeClr>
            </a:solidFill>
            <a:prstDash val="solid"/>
          </a:ln>
        </p:spPr>
      </p:pic>
      <p:cxnSp>
        <p:nvCxnSpPr>
          <p:cNvPr id="6" name="直接连接符 5"/>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6093538" y="-333304"/>
            <a:ext cx="312801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part2 </a:t>
            </a:r>
            <a:r>
              <a:rPr lang="zh-CN" altLang="en-US" sz="2800" dirty="0">
                <a:latin typeface="华文楷体" panose="02010600040101010101" charset="-122"/>
                <a:ea typeface="华文楷体" panose="02010600040101010101" charset="-122"/>
              </a:rPr>
              <a:t>节能报告编制</a:t>
            </a:r>
            <a:endParaRPr lang="en-US" altLang="zh-CN" sz="2800" dirty="0">
              <a:latin typeface="华文楷体" panose="02010600040101010101" charset="-122"/>
              <a:ea typeface="华文楷体" panose="02010600040101010101"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示 4"/>
          <p:cNvGraphicFramePr/>
          <p:nvPr/>
        </p:nvGraphicFramePr>
        <p:xfrm>
          <a:off x="558246" y="693703"/>
          <a:ext cx="8137125" cy="53652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6" name="直接连接符 5"/>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6093538" y="-333304"/>
            <a:ext cx="312801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part2 </a:t>
            </a:r>
            <a:r>
              <a:rPr lang="zh-CN" altLang="en-US" sz="2800" dirty="0">
                <a:latin typeface="华文楷体" panose="02010600040101010101" charset="-122"/>
                <a:ea typeface="华文楷体" panose="02010600040101010101" charset="-122"/>
              </a:rPr>
              <a:t>节能报告编制</a:t>
            </a:r>
            <a:endParaRPr lang="en-US" altLang="zh-CN" sz="2800" dirty="0">
              <a:latin typeface="华文楷体" panose="02010600040101010101" charset="-122"/>
              <a:ea typeface="华文楷体" panose="02010600040101010101"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71594" y="2924414"/>
            <a:ext cx="8384972" cy="2584450"/>
          </a:xfrm>
          <a:prstGeom prst="rect">
            <a:avLst/>
          </a:prstGeom>
          <a:noFill/>
        </p:spPr>
        <p:txBody>
          <a:bodyPr wrap="square" rtlCol="0" anchor="t">
            <a:spAutoFit/>
          </a:bodyPr>
          <a:p>
            <a:pPr>
              <a:lnSpc>
                <a:spcPct val="150000"/>
              </a:lnSpc>
            </a:pPr>
            <a:r>
              <a:rPr lang="en-US" altLang="zh-CN" sz="1800" b="0" dirty="0">
                <a:latin typeface="仿宋_GB2312" panose="02010609030101010101" charset="-122"/>
                <a:ea typeface="仿宋_GB2312" panose="02010609030101010101" charset="-122"/>
                <a:cs typeface="仿宋_GB2312" panose="02010609030101010101" charset="-122"/>
                <a:sym typeface="+mn-ea"/>
              </a:rPr>
              <a:t>1</a:t>
            </a:r>
            <a:r>
              <a:rPr lang="zh-CN" altLang="en-US" sz="1800" b="0" dirty="0">
                <a:latin typeface="仿宋_GB2312" panose="02010609030101010101" charset="-122"/>
                <a:ea typeface="仿宋_GB2312" panose="02010609030101010101" charset="-122"/>
                <a:cs typeface="仿宋_GB2312" panose="02010609030101010101" charset="-122"/>
                <a:sym typeface="+mn-ea"/>
              </a:rPr>
              <a:t>、明确项目建设情况（项目所处建设阶段）</a:t>
            </a:r>
            <a:endParaRPr lang="en-US" altLang="zh-CN" sz="1800" b="0" dirty="0">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sz="1800" b="0" dirty="0">
                <a:latin typeface="仿宋_GB2312" panose="02010609030101010101" charset="-122"/>
                <a:ea typeface="仿宋_GB2312" panose="02010609030101010101" charset="-122"/>
                <a:cs typeface="仿宋_GB2312" panose="02010609030101010101" charset="-122"/>
                <a:sym typeface="+mn-ea"/>
              </a:rPr>
              <a:t>2</a:t>
            </a:r>
            <a:r>
              <a:rPr lang="zh-CN" altLang="en-US" sz="1800" b="0" dirty="0">
                <a:latin typeface="仿宋_GB2312" panose="02010609030101010101" charset="-122"/>
                <a:ea typeface="仿宋_GB2312" panose="02010609030101010101" charset="-122"/>
                <a:cs typeface="仿宋_GB2312" panose="02010609030101010101" charset="-122"/>
                <a:sym typeface="+mn-ea"/>
              </a:rPr>
              <a:t>、明确节能报告是否按照实际情况进行编制 （保证真实性）</a:t>
            </a:r>
            <a:endParaRPr lang="en-US" altLang="zh-CN" sz="1800" b="0" dirty="0">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sz="1800" b="0" dirty="0">
                <a:latin typeface="仿宋_GB2312" panose="02010609030101010101" charset="-122"/>
                <a:ea typeface="仿宋_GB2312" panose="02010609030101010101" charset="-122"/>
                <a:cs typeface="仿宋_GB2312" panose="02010609030101010101" charset="-122"/>
                <a:sym typeface="+mn-ea"/>
              </a:rPr>
              <a:t>3</a:t>
            </a:r>
            <a:r>
              <a:rPr lang="zh-CN" altLang="en-US" sz="1800" b="0" dirty="0">
                <a:latin typeface="仿宋_GB2312" panose="02010609030101010101" charset="-122"/>
                <a:ea typeface="仿宋_GB2312" panose="02010609030101010101" charset="-122"/>
                <a:cs typeface="仿宋_GB2312" panose="02010609030101010101" charset="-122"/>
                <a:sym typeface="+mn-ea"/>
              </a:rPr>
              <a:t>、明确项目是否符合节能有关法律法规、标准规范、政策（查新）</a:t>
            </a:r>
            <a:endParaRPr lang="en-US" altLang="zh-CN" sz="1800" b="0" dirty="0">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sz="1800" b="0" dirty="0">
                <a:latin typeface="仿宋_GB2312" panose="02010609030101010101" charset="-122"/>
                <a:ea typeface="仿宋_GB2312" panose="02010609030101010101" charset="-122"/>
                <a:cs typeface="仿宋_GB2312" panose="02010609030101010101" charset="-122"/>
                <a:sym typeface="+mn-ea"/>
              </a:rPr>
              <a:t>4</a:t>
            </a:r>
            <a:r>
              <a:rPr lang="zh-CN" altLang="en-US" sz="1800" b="0" dirty="0">
                <a:latin typeface="仿宋_GB2312" panose="02010609030101010101" charset="-122"/>
                <a:ea typeface="仿宋_GB2312" panose="02010609030101010101" charset="-122"/>
                <a:cs typeface="仿宋_GB2312" panose="02010609030101010101" charset="-122"/>
                <a:sym typeface="+mn-ea"/>
              </a:rPr>
              <a:t>、判断项目用能分析是否客观准确，方法是否科学，结论是否准确（算准）</a:t>
            </a:r>
            <a:endParaRPr lang="en-US" altLang="zh-CN" sz="1800" b="0" dirty="0">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sz="1800" b="0" dirty="0">
                <a:latin typeface="仿宋_GB2312" panose="02010609030101010101" charset="-122"/>
                <a:ea typeface="仿宋_GB2312" panose="02010609030101010101" charset="-122"/>
                <a:cs typeface="仿宋_GB2312" panose="02010609030101010101" charset="-122"/>
                <a:sym typeface="+mn-ea"/>
              </a:rPr>
              <a:t>5</a:t>
            </a:r>
            <a:r>
              <a:rPr lang="zh-CN" altLang="en-US" sz="1800" b="0" dirty="0">
                <a:latin typeface="仿宋_GB2312" panose="02010609030101010101" charset="-122"/>
                <a:ea typeface="仿宋_GB2312" panose="02010609030101010101" charset="-122"/>
                <a:cs typeface="仿宋_GB2312" panose="02010609030101010101" charset="-122"/>
                <a:sym typeface="+mn-ea"/>
              </a:rPr>
              <a:t>、明确节能措施是否合理可行（考虑经济性，具有实操性）</a:t>
            </a:r>
            <a:endParaRPr lang="en-US" altLang="zh-CN" sz="1800" b="0" dirty="0">
              <a:latin typeface="仿宋_GB2312" panose="02010609030101010101" charset="-122"/>
              <a:ea typeface="仿宋_GB2312" panose="02010609030101010101" charset="-122"/>
              <a:cs typeface="仿宋_GB2312" panose="02010609030101010101" charset="-122"/>
            </a:endParaRPr>
          </a:p>
          <a:p>
            <a:pPr>
              <a:lnSpc>
                <a:spcPct val="150000"/>
              </a:lnSpc>
            </a:pPr>
            <a:r>
              <a:rPr lang="en-US" altLang="zh-CN" sz="1800" b="0" dirty="0">
                <a:latin typeface="仿宋_GB2312" panose="02010609030101010101" charset="-122"/>
                <a:ea typeface="仿宋_GB2312" panose="02010609030101010101" charset="-122"/>
                <a:cs typeface="仿宋_GB2312" panose="02010609030101010101" charset="-122"/>
                <a:sym typeface="+mn-ea"/>
              </a:rPr>
              <a:t>6</a:t>
            </a:r>
            <a:r>
              <a:rPr lang="zh-CN" altLang="en-US" sz="1800" b="0" dirty="0">
                <a:latin typeface="仿宋_GB2312" panose="02010609030101010101" charset="-122"/>
                <a:ea typeface="仿宋_GB2312" panose="02010609030101010101" charset="-122"/>
                <a:cs typeface="仿宋_GB2312" panose="02010609030101010101" charset="-122"/>
                <a:sym typeface="+mn-ea"/>
              </a:rPr>
              <a:t>、项目的能源消费量情况是否满足本地区能源消耗总量和强度“双控” 要求</a:t>
            </a:r>
            <a:endParaRPr lang="zh-CN" altLang="en-US" sz="1800" b="0">
              <a:latin typeface="仿宋_GB2312" panose="02010609030101010101" charset="-122"/>
              <a:ea typeface="仿宋_GB2312" panose="02010609030101010101" charset="-122"/>
              <a:cs typeface="仿宋_GB2312" panose="02010609030101010101" charset="-122"/>
            </a:endParaRPr>
          </a:p>
        </p:txBody>
      </p:sp>
      <p:graphicFrame>
        <p:nvGraphicFramePr>
          <p:cNvPr id="5" name="图示 4"/>
          <p:cNvGraphicFramePr/>
          <p:nvPr/>
        </p:nvGraphicFramePr>
        <p:xfrm>
          <a:off x="726242" y="903740"/>
          <a:ext cx="7875675" cy="22302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6" name="直接连接符 5"/>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6833986" y="-333304"/>
            <a:ext cx="241554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part2 </a:t>
            </a:r>
            <a:r>
              <a:rPr lang="zh-CN" altLang="en-US" sz="2800" dirty="0">
                <a:latin typeface="华文楷体" panose="02010600040101010101" charset="-122"/>
                <a:ea typeface="华文楷体" panose="02010600040101010101" charset="-122"/>
              </a:rPr>
              <a:t>节能评审</a:t>
            </a:r>
            <a:endParaRPr lang="en-US" altLang="zh-CN" sz="2800" dirty="0">
              <a:latin typeface="华文楷体" panose="02010600040101010101" charset="-122"/>
              <a:ea typeface="华文楷体" panose="02010600040101010101"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8" name="云形标注 8"/>
          <p:cNvSpPr/>
          <p:nvPr/>
        </p:nvSpPr>
        <p:spPr>
          <a:xfrm>
            <a:off x="6011937" y="3861087"/>
            <a:ext cx="863644" cy="288940"/>
          </a:xfrm>
          <a:prstGeom prst="cloudCallout">
            <a:avLst>
              <a:gd name="adj1" fmla="val -20833"/>
              <a:gd name="adj2" fmla="val 62500"/>
            </a:avLst>
          </a:prstGeom>
          <a:noFill/>
          <a:ln w="9525">
            <a:noFill/>
          </a:ln>
        </p:spPr>
        <p:txBody>
          <a:bodyPr/>
          <a:p>
            <a:endParaRPr lang="zh-CN" altLang="en-US" dirty="0">
              <a:latin typeface="宋体" panose="02010600030101010101" pitchFamily="2" charset="-122"/>
            </a:endParaRPr>
          </a:p>
        </p:txBody>
      </p:sp>
      <p:pic>
        <p:nvPicPr>
          <p:cNvPr id="5" name="图片 1"/>
          <p:cNvPicPr>
            <a:picLocks noChangeAspect="1"/>
          </p:cNvPicPr>
          <p:nvPr/>
        </p:nvPicPr>
        <p:blipFill>
          <a:blip r:embed="rId1"/>
          <a:srcRect l="17010" t="16824" r="53249" b="7973"/>
          <a:stretch>
            <a:fillRect/>
          </a:stretch>
        </p:blipFill>
        <p:spPr>
          <a:xfrm>
            <a:off x="1010737" y="785624"/>
            <a:ext cx="3669219" cy="5219969"/>
          </a:xfrm>
          <a:prstGeom prst="rect">
            <a:avLst/>
          </a:prstGeom>
          <a:noFill/>
          <a:ln w="9525">
            <a:solidFill>
              <a:schemeClr val="accent1"/>
            </a:solidFill>
          </a:ln>
        </p:spPr>
      </p:pic>
      <p:pic>
        <p:nvPicPr>
          <p:cNvPr id="6" name="图片 5"/>
          <p:cNvPicPr>
            <a:picLocks noChangeAspect="1"/>
          </p:cNvPicPr>
          <p:nvPr/>
        </p:nvPicPr>
        <p:blipFill>
          <a:blip r:embed="rId2"/>
          <a:srcRect l="54262" t="16052" r="17963" b="25054"/>
          <a:stretch>
            <a:fillRect/>
          </a:stretch>
        </p:blipFill>
        <p:spPr>
          <a:xfrm>
            <a:off x="4491986" y="1480985"/>
            <a:ext cx="3367578" cy="4017217"/>
          </a:xfrm>
          <a:prstGeom prst="rect">
            <a:avLst/>
          </a:prstGeom>
          <a:noFill/>
          <a:ln w="9525">
            <a:solidFill>
              <a:schemeClr val="accent1"/>
            </a:solidFill>
          </a:ln>
        </p:spPr>
      </p:pic>
      <p:cxnSp>
        <p:nvCxnSpPr>
          <p:cNvPr id="3" name="直接连接符 2"/>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6875899" y="-333304"/>
            <a:ext cx="241554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part2 </a:t>
            </a:r>
            <a:r>
              <a:rPr lang="zh-CN" altLang="en-US" sz="2800" dirty="0">
                <a:latin typeface="华文楷体" panose="02010600040101010101" charset="-122"/>
                <a:ea typeface="华文楷体" panose="02010600040101010101" charset="-122"/>
              </a:rPr>
              <a:t>节能评审</a:t>
            </a:r>
            <a:endParaRPr lang="en-US" altLang="zh-CN" sz="2800" dirty="0">
              <a:latin typeface="华文楷体" panose="02010600040101010101" charset="-122"/>
              <a:ea typeface="华文楷体" panose="02010600040101010101"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8" name="组合 87"/>
          <p:cNvGrpSpPr/>
          <p:nvPr>
            <p:custDataLst>
              <p:tags r:id="rId1"/>
            </p:custDataLst>
          </p:nvPr>
        </p:nvGrpSpPr>
        <p:grpSpPr>
          <a:xfrm>
            <a:off x="612571" y="817375"/>
            <a:ext cx="8150009" cy="1378021"/>
            <a:chOff x="1752601" y="3073401"/>
            <a:chExt cx="5970145" cy="1485269"/>
          </a:xfrm>
          <a:effectLst>
            <a:outerShdw blurRad="63500" sx="102000" sy="102000" algn="ctr" rotWithShape="0">
              <a:prstClr val="black">
                <a:alpha val="40000"/>
              </a:prstClr>
            </a:outerShdw>
          </a:effectLst>
        </p:grpSpPr>
        <p:sp>
          <p:nvSpPr>
            <p:cNvPr id="30" name="矩形 29"/>
            <p:cNvSpPr/>
            <p:nvPr/>
          </p:nvSpPr>
          <p:spPr>
            <a:xfrm>
              <a:off x="1893605" y="3316937"/>
              <a:ext cx="768657" cy="795394"/>
            </a:xfrm>
            <a:prstGeom prst="rect">
              <a:avLst/>
            </a:prstGeom>
            <a:solidFill>
              <a:srgbClr val="27BDBA"/>
            </a:solidFill>
            <a:ln w="12700" cap="flat" cmpd="sng" algn="ctr">
              <a:noFill/>
              <a:prstDash val="solid"/>
              <a:miter lim="800000"/>
            </a:ln>
            <a:effectLst/>
          </p:spPr>
          <p:txBody>
            <a:bodyPr rtlCol="0" anchor="ctr">
              <a:normAutofit/>
            </a:bodyPr>
            <a:p>
              <a:pPr algn="ctr" fontAlgn="base"/>
              <a:r>
                <a:rPr lang="zh-CN" altLang="en-US" sz="2140" b="1" strike="noStrike" noProof="1" dirty="0">
                  <a:solidFill>
                    <a:sysClr val="window" lastClr="FFFFFF"/>
                  </a:solidFill>
                  <a:latin typeface="Arial" panose="020B0604020202020204" pitchFamily="34" charset="0"/>
                  <a:ea typeface="宋体" panose="02010600030101010101" pitchFamily="2" charset="-122"/>
                  <a:cs typeface="+mn-cs"/>
                  <a:sym typeface="Arial" panose="020B0604020202020204" pitchFamily="34" charset="0"/>
                </a:rPr>
                <a:t>节能法</a:t>
              </a:r>
              <a:endParaRPr lang="zh-CN" altLang="en-US" sz="2140" b="1" strike="noStrike" noProof="1" dirty="0">
                <a:solidFill>
                  <a:sysClr val="window" lastClr="FFFFFF"/>
                </a:solidFill>
                <a:sym typeface="Arial" panose="020B0604020202020204" pitchFamily="34" charset="0"/>
              </a:endParaRPr>
            </a:p>
          </p:txBody>
        </p:sp>
        <p:sp>
          <p:nvSpPr>
            <p:cNvPr id="38" name="任意多边形 37"/>
            <p:cNvSpPr/>
            <p:nvPr/>
          </p:nvSpPr>
          <p:spPr>
            <a:xfrm>
              <a:off x="1752601" y="3164775"/>
              <a:ext cx="1062752" cy="1099719"/>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27BDBA">
                <a:alpha val="71000"/>
              </a:srgbClr>
            </a:solidFill>
            <a:ln w="12700" cap="flat" cmpd="sng" algn="ctr">
              <a:noFill/>
              <a:prstDash val="solid"/>
              <a:miter lim="800000"/>
            </a:ln>
            <a:effectLst/>
          </p:spPr>
          <p:txBody>
            <a:bodyPr rtlCol="0" anchor="ctr">
              <a:normAutofit/>
            </a:bodyPr>
            <a:p>
              <a:pPr algn="ctr" fontAlgn="base"/>
              <a:endParaRPr lang="zh-CN" altLang="en-US" sz="2140" strike="noStrike" noProof="1">
                <a:sym typeface="Arial" panose="020B0604020202020204" pitchFamily="34" charset="0"/>
              </a:endParaRPr>
            </a:p>
          </p:txBody>
        </p:sp>
        <p:sp>
          <p:nvSpPr>
            <p:cNvPr id="39" name="文本框 38"/>
            <p:cNvSpPr txBox="1"/>
            <p:nvPr/>
          </p:nvSpPr>
          <p:spPr>
            <a:xfrm>
              <a:off x="2958228" y="3073401"/>
              <a:ext cx="4522072" cy="474702"/>
            </a:xfrm>
            <a:prstGeom prst="rect">
              <a:avLst/>
            </a:prstGeom>
            <a:noFill/>
          </p:spPr>
          <p:txBody>
            <a:bodyPr wrap="square" lIns="0" tIns="0" rIns="0" bIns="0" rtlCol="0" anchor="ctr" anchorCtr="0">
              <a:normAutofit/>
            </a:bodyPr>
            <a:p>
              <a:pPr fontAlgn="base"/>
              <a:r>
                <a:rPr lang="zh-CN" altLang="en-US" sz="2140" strike="noStrike" noProof="1" dirty="0">
                  <a:solidFill>
                    <a:srgbClr val="27BDBA">
                      <a:lumMod val="75000"/>
                    </a:srgbClr>
                  </a:solidFill>
                  <a:latin typeface="Calibri Light" panose="020F0302020204030204" charset="0"/>
                  <a:ea typeface="宋体" panose="02010600030101010101" pitchFamily="2" charset="-122"/>
                  <a:cs typeface="+mn-ea"/>
                  <a:sym typeface="Arial" panose="020B0604020202020204" pitchFamily="34" charset="0"/>
                </a:rPr>
                <a:t>第二章  第十二条</a:t>
              </a:r>
              <a:endParaRPr lang="zh-CN" altLang="en-US" sz="2140" strike="noStrike" noProof="1" dirty="0">
                <a:solidFill>
                  <a:srgbClr val="27BDBA">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40" name="文本框 39"/>
            <p:cNvSpPr txBox="1"/>
            <p:nvPr/>
          </p:nvSpPr>
          <p:spPr>
            <a:xfrm>
              <a:off x="2958070" y="3567121"/>
              <a:ext cx="4764676" cy="991549"/>
            </a:xfrm>
            <a:prstGeom prst="rect">
              <a:avLst/>
            </a:prstGeom>
            <a:noFill/>
          </p:spPr>
          <p:txBody>
            <a:bodyPr wrap="square" lIns="0" tIns="0" rIns="0" bIns="0" rtlCol="0" anchor="t" anchorCtr="0">
              <a:normAutofit/>
            </a:bodyPr>
            <a:p>
              <a:pPr fontAlgn="base"/>
              <a:r>
                <a:rPr lang="zh-CN" altLang="en-US" sz="1605" strike="noStrike" noProof="0" dirty="0">
                  <a:ln>
                    <a:noFill/>
                  </a:ln>
                  <a:effectLst/>
                  <a:uLnTx/>
                  <a:uFillTx/>
                  <a:latin typeface="仿宋_GB2312" panose="02010609030101010101" charset="-122"/>
                  <a:ea typeface="仿宋_GB2312" panose="02010609030101010101" charset="-122"/>
                  <a:cs typeface="+mn-cs"/>
                  <a:sym typeface="+mn-ea"/>
                </a:rPr>
                <a:t>县级以上人民政府管理节能工作的部门和有关部门应当在各自的职责范围内，加强对节能法律、法规和节能标准执行情况的</a:t>
              </a:r>
              <a:r>
                <a:rPr lang="zh-CN" altLang="en-US" sz="1605" strike="noStrike" noProof="0" dirty="0">
                  <a:ln>
                    <a:noFill/>
                  </a:ln>
                  <a:solidFill>
                    <a:srgbClr val="FF0000"/>
                  </a:solidFill>
                  <a:effectLst/>
                  <a:uLnTx/>
                  <a:uFillTx/>
                  <a:latin typeface="华文中宋" panose="02010600040101010101" charset="-122"/>
                  <a:ea typeface="华文中宋" panose="02010600040101010101" charset="-122"/>
                  <a:cs typeface="+mn-cs"/>
                  <a:sym typeface="+mn-ea"/>
                </a:rPr>
                <a:t>监督检查</a:t>
              </a:r>
              <a:r>
                <a:rPr lang="zh-CN" altLang="en-US" sz="1605" strike="noStrike" noProof="0" dirty="0">
                  <a:ln>
                    <a:noFill/>
                  </a:ln>
                  <a:effectLst/>
                  <a:uLnTx/>
                  <a:uFillTx/>
                  <a:latin typeface="仿宋_GB2312" panose="02010609030101010101" charset="-122"/>
                  <a:ea typeface="仿宋_GB2312" panose="02010609030101010101" charset="-122"/>
                  <a:cs typeface="+mn-cs"/>
                  <a:sym typeface="+mn-ea"/>
                </a:rPr>
                <a:t>，依法查处违法用能行为。</a:t>
              </a:r>
              <a:endParaRPr lang="zh-CN" altLang="en-US" sz="1605" strike="noStrike" noProof="1" dirty="0">
                <a:solidFill>
                  <a:sysClr val="windowText" lastClr="000000">
                    <a:lumMod val="50000"/>
                    <a:lumOff val="50000"/>
                  </a:sysClr>
                </a:solidFill>
                <a:latin typeface="仿宋_GB2312" panose="02010609030101010101" charset="-122"/>
                <a:ea typeface="仿宋_GB2312" panose="02010609030101010101" charset="-122"/>
                <a:sym typeface="Arial" panose="020B0604020202020204" pitchFamily="34" charset="0"/>
              </a:endParaRPr>
            </a:p>
          </p:txBody>
        </p:sp>
      </p:grpSp>
      <p:sp>
        <p:nvSpPr>
          <p:cNvPr id="25605" name="矩形 27"/>
          <p:cNvSpPr/>
          <p:nvPr>
            <p:custDataLst>
              <p:tags r:id="rId2"/>
            </p:custDataLst>
          </p:nvPr>
        </p:nvSpPr>
        <p:spPr>
          <a:xfrm>
            <a:off x="440509" y="3545437"/>
            <a:ext cx="1926059" cy="1751524"/>
          </a:xfrm>
          <a:prstGeom prst="rect">
            <a:avLst/>
          </a:prstGeom>
          <a:noFill/>
          <a:ln w="9525">
            <a:noFill/>
          </a:ln>
        </p:spPr>
        <p:txBody>
          <a:bodyPr lIns="0" rIns="0" anchor="ctr"/>
          <a:p>
            <a:pPr algn="ctr"/>
            <a:r>
              <a:rPr lang="zh-CN" altLang="en-US" sz="1425" b="1">
                <a:solidFill>
                  <a:srgbClr val="F99F7B"/>
                </a:solidFill>
                <a:latin typeface="Arial" panose="020B0604020202020204" pitchFamily="34" charset="0"/>
                <a:ea typeface="黑体" panose="02010609060101010101" pitchFamily="49" charset="-122"/>
                <a:sym typeface="Arial" panose="020B0604020202020204" pitchFamily="34" charset="0"/>
              </a:rPr>
              <a:t>第四条</a:t>
            </a:r>
            <a:endParaRPr lang="zh-CN" altLang="en-US" sz="1425" b="1">
              <a:solidFill>
                <a:srgbClr val="F99F7B"/>
              </a:solidFill>
              <a:latin typeface="Arial" panose="020B0604020202020204" pitchFamily="34" charset="0"/>
              <a:ea typeface="黑体" panose="02010609060101010101" pitchFamily="49" charset="-122"/>
              <a:sym typeface="Arial" panose="020B0604020202020204" pitchFamily="34" charset="0"/>
            </a:endParaRPr>
          </a:p>
          <a:p>
            <a:pPr algn="just"/>
            <a:r>
              <a:rPr lang="zh-CN" altLang="en-US" sz="1425" dirty="0">
                <a:solidFill>
                  <a:srgbClr val="3F4143"/>
                </a:solidFill>
                <a:latin typeface="仿宋_GB2312" panose="02010609030101010101" charset="-122"/>
                <a:ea typeface="仿宋_GB2312" panose="02010609030101010101" charset="-122"/>
                <a:sym typeface="宋体" panose="02010600030101010101" pitchFamily="2" charset="-122"/>
              </a:rPr>
              <a:t>国家发展改革委负责制定</a:t>
            </a:r>
            <a:r>
              <a:rPr lang="en-US" altLang="zh-CN" sz="1425" dirty="0">
                <a:solidFill>
                  <a:srgbClr val="3F4143"/>
                </a:solidFill>
                <a:latin typeface="仿宋_GB2312" panose="02010609030101010101" charset="-122"/>
                <a:ea typeface="仿宋_GB2312" panose="02010609030101010101" charset="-122"/>
                <a:sym typeface="宋体" panose="02010600030101010101" pitchFamily="2" charset="-122"/>
              </a:rPr>
              <a:t>……</a:t>
            </a:r>
            <a:r>
              <a:rPr lang="zh-CN" altLang="en-US" sz="1425" dirty="0">
                <a:solidFill>
                  <a:srgbClr val="3F4143"/>
                </a:solidFill>
                <a:latin typeface="仿宋_GB2312" panose="02010609030101010101" charset="-122"/>
                <a:ea typeface="仿宋_GB2312" panose="02010609030101010101" charset="-122"/>
                <a:sym typeface="宋体" panose="02010600030101010101" pitchFamily="2" charset="-122"/>
              </a:rPr>
              <a:t>，对各地新上重大高耗能项目的节能审查工作进行</a:t>
            </a:r>
            <a:r>
              <a:rPr lang="zh-CN" altLang="en-US" sz="1425" dirty="0">
                <a:solidFill>
                  <a:srgbClr val="FF0000"/>
                </a:solidFill>
                <a:latin typeface="华文中宋" panose="02010600040101010101" charset="-122"/>
                <a:ea typeface="华文中宋" panose="02010600040101010101" charset="-122"/>
                <a:sym typeface="宋体" panose="02010600030101010101" pitchFamily="2" charset="-122"/>
              </a:rPr>
              <a:t>督导</a:t>
            </a:r>
            <a:r>
              <a:rPr lang="zh-CN" altLang="en-US" sz="1425" dirty="0">
                <a:solidFill>
                  <a:srgbClr val="3F4143"/>
                </a:solidFill>
                <a:latin typeface="仿宋_GB2312" panose="02010609030101010101" charset="-122"/>
                <a:ea typeface="仿宋_GB2312" panose="02010609030101010101" charset="-122"/>
                <a:sym typeface="宋体" panose="02010600030101010101" pitchFamily="2" charset="-122"/>
              </a:rPr>
              <a:t>。</a:t>
            </a:r>
            <a:endParaRPr lang="zh-CN" altLang="en-US" sz="1425" dirty="0">
              <a:solidFill>
                <a:srgbClr val="F99F7B"/>
              </a:solidFill>
              <a:latin typeface="仿宋_GB2312" panose="02010609030101010101" charset="-122"/>
              <a:ea typeface="仿宋_GB2312" panose="02010609030101010101" charset="-122"/>
              <a:sym typeface="宋体" panose="02010600030101010101" pitchFamily="2" charset="-122"/>
            </a:endParaRPr>
          </a:p>
        </p:txBody>
      </p:sp>
      <p:sp>
        <p:nvSpPr>
          <p:cNvPr id="25606" name="矩形 49"/>
          <p:cNvSpPr/>
          <p:nvPr>
            <p:custDataLst>
              <p:tags r:id="rId3"/>
            </p:custDataLst>
          </p:nvPr>
        </p:nvSpPr>
        <p:spPr>
          <a:xfrm>
            <a:off x="3274766" y="2195497"/>
            <a:ext cx="1926060" cy="1260356"/>
          </a:xfrm>
          <a:prstGeom prst="rect">
            <a:avLst/>
          </a:prstGeom>
          <a:noFill/>
          <a:ln w="9525">
            <a:noFill/>
          </a:ln>
        </p:spPr>
        <p:txBody>
          <a:bodyPr lIns="0" rIns="0" anchor="ctr"/>
          <a:p>
            <a:pPr algn="ctr"/>
            <a:r>
              <a:rPr lang="zh-CN" altLang="en-US" sz="1425" b="1">
                <a:solidFill>
                  <a:srgbClr val="F5CA73"/>
                </a:solidFill>
                <a:latin typeface="Arial" panose="020B0604020202020204" pitchFamily="34" charset="0"/>
                <a:ea typeface="黑体" panose="02010609060101010101" pitchFamily="49" charset="-122"/>
                <a:sym typeface="Arial" panose="020B0604020202020204" pitchFamily="34" charset="0"/>
              </a:rPr>
              <a:t>第十条</a:t>
            </a:r>
            <a:endParaRPr lang="zh-CN" altLang="en-US" sz="1425" b="1">
              <a:solidFill>
                <a:srgbClr val="F5CA73"/>
              </a:solidFill>
              <a:latin typeface="Arial" panose="020B0604020202020204" pitchFamily="34" charset="0"/>
              <a:ea typeface="黑体" panose="02010609060101010101" pitchFamily="49" charset="-122"/>
              <a:sym typeface="Arial" panose="020B0604020202020204" pitchFamily="34" charset="0"/>
            </a:endParaRPr>
          </a:p>
          <a:p>
            <a:pPr algn="just"/>
            <a:r>
              <a:rPr lang="zh-CN" altLang="en-US" sz="1425" dirty="0">
                <a:solidFill>
                  <a:srgbClr val="3F4143"/>
                </a:solidFill>
                <a:latin typeface="仿宋_GB2312" panose="02010609030101010101" charset="-122"/>
                <a:ea typeface="仿宋_GB2312" panose="02010609030101010101" charset="-122"/>
                <a:sym typeface="宋体" panose="02010600030101010101" pitchFamily="2" charset="-122"/>
              </a:rPr>
              <a:t>固定资产投资项目投入生产、使用前，应对其节能审查意见落实情况进行</a:t>
            </a:r>
            <a:r>
              <a:rPr lang="zh-CN" altLang="en-US" sz="1425" dirty="0">
                <a:solidFill>
                  <a:srgbClr val="FF0000"/>
                </a:solidFill>
                <a:latin typeface="华文中宋" panose="02010600040101010101" charset="-122"/>
                <a:ea typeface="华文中宋" panose="02010600040101010101" charset="-122"/>
                <a:sym typeface="宋体" panose="02010600030101010101" pitchFamily="2" charset="-122"/>
              </a:rPr>
              <a:t>验收</a:t>
            </a:r>
            <a:r>
              <a:rPr lang="zh-CN" altLang="en-US" sz="1425" dirty="0">
                <a:solidFill>
                  <a:srgbClr val="3F4143"/>
                </a:solidFill>
                <a:latin typeface="仿宋_GB2312" panose="02010609030101010101" charset="-122"/>
                <a:ea typeface="仿宋_GB2312" panose="02010609030101010101" charset="-122"/>
                <a:sym typeface="宋体" panose="02010600030101010101" pitchFamily="2" charset="-122"/>
              </a:rPr>
              <a:t>。</a:t>
            </a:r>
            <a:endParaRPr lang="zh-CN" altLang="en-US" sz="1425" dirty="0">
              <a:solidFill>
                <a:srgbClr val="F5CA73"/>
              </a:solidFill>
              <a:latin typeface="仿宋_GB2312" panose="02010609030101010101" charset="-122"/>
              <a:ea typeface="仿宋_GB2312" panose="02010609030101010101" charset="-122"/>
              <a:sym typeface="宋体" panose="02010600030101010101" pitchFamily="2" charset="-122"/>
            </a:endParaRPr>
          </a:p>
        </p:txBody>
      </p:sp>
      <p:sp>
        <p:nvSpPr>
          <p:cNvPr id="5124" name="矩形 69"/>
          <p:cNvSpPr>
            <a:spLocks noChangeArrowheads="1"/>
          </p:cNvSpPr>
          <p:nvPr>
            <p:custDataLst>
              <p:tags r:id="rId4"/>
            </p:custDataLst>
          </p:nvPr>
        </p:nvSpPr>
        <p:spPr bwMode="auto">
          <a:xfrm flipH="1">
            <a:off x="6180073" y="3369358"/>
            <a:ext cx="2801821" cy="210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oAutofit/>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fontAlgn="base" hangingPunct="1"/>
            <a:r>
              <a:rPr lang="zh-CN" altLang="en-US" sz="1425" b="1" strike="noStrike" noProof="1" smtClean="0">
                <a:solidFill>
                  <a:srgbClr val="F99F7B"/>
                </a:solidFill>
                <a:latin typeface="Arial" panose="020B0604020202020204" pitchFamily="34" charset="0"/>
                <a:ea typeface="黑体" panose="02010609060101010101" pitchFamily="49" charset="-122"/>
                <a:cs typeface="+mn-cs"/>
                <a:sym typeface="Arial" panose="020B0604020202020204" pitchFamily="34" charset="0"/>
              </a:rPr>
              <a:t>第十二条</a:t>
            </a:r>
            <a:endParaRPr lang="zh-CN" altLang="en-US" sz="1425" b="1" strike="noStrike" noProof="1" smtClean="0">
              <a:solidFill>
                <a:srgbClr val="F99F7B"/>
              </a:solidFill>
              <a:latin typeface="Arial" panose="020B0604020202020204" pitchFamily="34" charset="0"/>
              <a:ea typeface="黑体" panose="02010609060101010101" pitchFamily="49" charset="-122"/>
              <a:sym typeface="Arial" panose="020B0604020202020204" pitchFamily="34" charset="0"/>
            </a:endParaRPr>
          </a:p>
          <a:p>
            <a:pPr marL="0" marR="0" lvl="1" algn="l" defTabSz="1043305" rtl="0" eaLnBrk="1" fontAlgn="base" latinLnBrk="0" hangingPunct="1">
              <a:lnSpc>
                <a:spcPct val="100000"/>
              </a:lnSpc>
            </a:pP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节能审查机关</a:t>
            </a:r>
            <a:r>
              <a:rPr lang="en-US" altLang="zh-CN" sz="1425" strike="noStrike" noProof="1" dirty="0">
                <a:latin typeface="仿宋_GB2312" panose="02010609030101010101" charset="-122"/>
                <a:ea typeface="仿宋_GB2312" panose="02010609030101010101" charset="-122"/>
                <a:cs typeface="+mn-cs"/>
                <a:sym typeface="+mn-ea"/>
              </a:rPr>
              <a:t>……</a:t>
            </a: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，对节能审查意见落实情况进行</a:t>
            </a:r>
            <a:r>
              <a:rPr lang="zh-CN" altLang="en-US" sz="1425" strike="noStrike" noProof="0" dirty="0">
                <a:ln>
                  <a:noFill/>
                </a:ln>
                <a:solidFill>
                  <a:srgbClr val="FF0000"/>
                </a:solidFill>
                <a:effectLst/>
                <a:uLnTx/>
                <a:uFillTx/>
                <a:latin typeface="华文中宋" panose="02010600040101010101" charset="-122"/>
                <a:ea typeface="华文中宋" panose="02010600040101010101" charset="-122"/>
                <a:cs typeface="+mn-cs"/>
                <a:sym typeface="+mn-ea"/>
              </a:rPr>
              <a:t>监督检查</a:t>
            </a: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a:t>
            </a:r>
            <a:endParaRPr lang="zh-CN" altLang="en-US" sz="1425" strike="noStrike" noProof="0" dirty="0">
              <a:ln>
                <a:noFill/>
              </a:ln>
              <a:effectLst/>
              <a:uLnTx/>
              <a:uFillTx/>
              <a:latin typeface="仿宋_GB2312" panose="02010609030101010101" charset="-122"/>
              <a:ea typeface="仿宋_GB2312" panose="02010609030101010101" charset="-122"/>
              <a:sym typeface="+mn-ea"/>
            </a:endParaRPr>
          </a:p>
          <a:p>
            <a:pPr marL="0" marR="0" lvl="1" algn="l" defTabSz="1043305" rtl="0" eaLnBrk="1" fontAlgn="base" latinLnBrk="0" hangingPunct="1">
              <a:lnSpc>
                <a:spcPct val="100000"/>
              </a:lnSpc>
            </a:pP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国家发展改革委</a:t>
            </a:r>
            <a:r>
              <a:rPr lang="en-US" altLang="zh-CN" sz="1425" strike="noStrike" noProof="1" dirty="0">
                <a:latin typeface="仿宋_GB2312" panose="02010609030101010101" charset="-122"/>
                <a:ea typeface="仿宋_GB2312" panose="02010609030101010101" charset="-122"/>
                <a:cs typeface="+mn-cs"/>
                <a:sym typeface="+mn-ea"/>
              </a:rPr>
              <a:t>……</a:t>
            </a: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，对各地节能审查实施情况进行</a:t>
            </a:r>
            <a:r>
              <a:rPr lang="zh-CN" altLang="en-US" sz="1425" strike="noStrike" noProof="0" dirty="0">
                <a:ln>
                  <a:noFill/>
                </a:ln>
                <a:solidFill>
                  <a:srgbClr val="FF0000"/>
                </a:solidFill>
                <a:effectLst/>
                <a:uLnTx/>
                <a:uFillTx/>
                <a:latin typeface="华文中宋" panose="02010600040101010101" charset="-122"/>
                <a:ea typeface="华文中宋" panose="02010600040101010101" charset="-122"/>
                <a:cs typeface="+mn-cs"/>
                <a:sym typeface="+mn-ea"/>
              </a:rPr>
              <a:t>定期巡查</a:t>
            </a: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，对重大项目节能审查意见落实情况进行</a:t>
            </a:r>
            <a:r>
              <a:rPr lang="zh-CN" altLang="en-US" sz="1425" strike="noStrike" noProof="0" dirty="0">
                <a:ln>
                  <a:noFill/>
                </a:ln>
                <a:solidFill>
                  <a:srgbClr val="FF0000"/>
                </a:solidFill>
                <a:effectLst/>
                <a:uLnTx/>
                <a:uFillTx/>
                <a:latin typeface="华文中宋" panose="02010600040101010101" charset="-122"/>
                <a:ea typeface="华文中宋" panose="02010600040101010101" charset="-122"/>
                <a:cs typeface="+mn-cs"/>
                <a:sym typeface="+mn-ea"/>
              </a:rPr>
              <a:t>不定期抽查</a:t>
            </a:r>
            <a:r>
              <a:rPr lang="zh-CN" altLang="en-US" sz="1425" strike="noStrike" noProof="0" dirty="0">
                <a:ln>
                  <a:noFill/>
                </a:ln>
                <a:effectLst/>
                <a:uLnTx/>
                <a:uFillTx/>
                <a:latin typeface="仿宋_GB2312" panose="02010609030101010101" charset="-122"/>
                <a:ea typeface="仿宋_GB2312" panose="02010609030101010101" charset="-122"/>
                <a:cs typeface="+mn-cs"/>
                <a:sym typeface="+mn-ea"/>
              </a:rPr>
              <a:t>。</a:t>
            </a:r>
            <a:endParaRPr lang="zh-CN" altLang="en-US" sz="1425" strike="noStrike" noProof="0" dirty="0" smtClean="0">
              <a:ln>
                <a:noFill/>
              </a:ln>
              <a:solidFill>
                <a:srgbClr val="F99F7B"/>
              </a:solidFill>
              <a:effectLst/>
              <a:uLnTx/>
              <a:uFillTx/>
              <a:latin typeface="仿宋_GB2312" panose="02010609030101010101" charset="-122"/>
              <a:ea typeface="仿宋_GB2312" panose="02010609030101010101" charset="-122"/>
              <a:sym typeface="+mn-ea"/>
            </a:endParaRPr>
          </a:p>
        </p:txBody>
      </p:sp>
      <p:sp>
        <p:nvSpPr>
          <p:cNvPr id="25608" name="任意多边形 28"/>
          <p:cNvSpPr/>
          <p:nvPr>
            <p:custDataLst>
              <p:tags r:id="rId5"/>
            </p:custDataLst>
          </p:nvPr>
        </p:nvSpPr>
        <p:spPr>
          <a:xfrm>
            <a:off x="2366568" y="3591774"/>
            <a:ext cx="3743999" cy="1377742"/>
          </a:xfrm>
          <a:custGeom>
            <a:avLst/>
            <a:gdLst/>
            <a:ahLst/>
            <a:cxnLst>
              <a:cxn ang="0">
                <a:pos x="0" y="1416252"/>
              </a:cxn>
              <a:cxn ang="0">
                <a:pos x="1923626" y="0"/>
              </a:cxn>
              <a:cxn ang="0">
                <a:pos x="3847253" y="1416252"/>
              </a:cxn>
            </a:cxnLst>
            <a:pathLst>
              <a:path w="3848947" h="1415848">
                <a:moveTo>
                  <a:pt x="0" y="1415848"/>
                </a:moveTo>
                <a:cubicBezTo>
                  <a:pt x="255130" y="595577"/>
                  <a:pt x="1020249" y="0"/>
                  <a:pt x="1924473" y="0"/>
                </a:cubicBezTo>
                <a:cubicBezTo>
                  <a:pt x="2828697" y="0"/>
                  <a:pt x="3593816" y="595577"/>
                  <a:pt x="3848947" y="1415848"/>
                </a:cubicBezTo>
              </a:path>
            </a:pathLst>
          </a:custGeom>
          <a:noFill/>
          <a:ln w="38100" cap="flat" cmpd="sng">
            <a:solidFill>
              <a:srgbClr val="BFBFBF"/>
            </a:solidFill>
            <a:prstDash val="solid"/>
            <a:bevel/>
            <a:headEnd type="none" w="med" len="med"/>
            <a:tailEnd type="none" w="med" len="med"/>
          </a:ln>
        </p:spPr>
        <p:txBody>
          <a:bodyPr/>
          <a:p>
            <a:endParaRPr lang="zh-CN" altLang="en-US" sz="2140"/>
          </a:p>
        </p:txBody>
      </p:sp>
      <p:sp>
        <p:nvSpPr>
          <p:cNvPr id="5126" name="椭圆 15"/>
          <p:cNvSpPr>
            <a:spLocks noChangeArrowheads="1"/>
          </p:cNvSpPr>
          <p:nvPr>
            <p:custDataLst>
              <p:tags r:id="rId6"/>
            </p:custDataLst>
          </p:nvPr>
        </p:nvSpPr>
        <p:spPr bwMode="auto">
          <a:xfrm flipH="1">
            <a:off x="2516390" y="4306903"/>
            <a:ext cx="230139" cy="230139"/>
          </a:xfrm>
          <a:prstGeom prst="ellipse">
            <a:avLst/>
          </a:prstGeom>
          <a:solidFill>
            <a:srgbClr val="FFFFFF"/>
          </a:solidFill>
          <a:ln w="57150">
            <a:solidFill>
              <a:srgbClr val="F99F7B"/>
            </a:solidFill>
            <a:bevel/>
          </a:ln>
        </p:spPr>
        <p:txBody>
          <a:bodyPr anchor="ctr">
            <a:normAutofit fontScale="250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fontAlgn="base" hangingPunct="1"/>
            <a:endParaRPr lang="zh-CN" altLang="zh-CN" sz="2140" strike="noStrike" noProof="1">
              <a:solidFill>
                <a:srgbClr val="FFFFFF"/>
              </a:solidFill>
              <a:latin typeface="Arial" panose="020B0604020202020204" pitchFamily="34" charset="0"/>
              <a:ea typeface="黑体" panose="02010609060101010101" pitchFamily="49" charset="-122"/>
            </a:endParaRPr>
          </a:p>
        </p:txBody>
      </p:sp>
      <p:sp>
        <p:nvSpPr>
          <p:cNvPr id="5127" name="椭圆 16"/>
          <p:cNvSpPr>
            <a:spLocks noChangeArrowheads="1"/>
          </p:cNvSpPr>
          <p:nvPr>
            <p:custDataLst>
              <p:tags r:id="rId7"/>
            </p:custDataLst>
          </p:nvPr>
        </p:nvSpPr>
        <p:spPr bwMode="auto">
          <a:xfrm flipH="1">
            <a:off x="4122726" y="3479022"/>
            <a:ext cx="230139" cy="230139"/>
          </a:xfrm>
          <a:prstGeom prst="ellipse">
            <a:avLst/>
          </a:prstGeom>
          <a:solidFill>
            <a:srgbClr val="FFFFFF"/>
          </a:solidFill>
          <a:ln w="57150">
            <a:solidFill>
              <a:srgbClr val="F5CA73"/>
            </a:solidFill>
            <a:bevel/>
          </a:ln>
        </p:spPr>
        <p:txBody>
          <a:bodyPr anchor="ctr">
            <a:normAutofit fontScale="250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fontAlgn="base" hangingPunct="1"/>
            <a:endParaRPr lang="zh-CN" altLang="zh-CN" sz="2140" strike="noStrike" noProof="1">
              <a:solidFill>
                <a:srgbClr val="FFFFFF"/>
              </a:solidFill>
              <a:latin typeface="Arial" panose="020B0604020202020204" pitchFamily="34" charset="0"/>
              <a:ea typeface="黑体" panose="02010609060101010101" pitchFamily="49" charset="-122"/>
            </a:endParaRPr>
          </a:p>
        </p:txBody>
      </p:sp>
      <p:sp>
        <p:nvSpPr>
          <p:cNvPr id="5128" name="椭圆 18"/>
          <p:cNvSpPr>
            <a:spLocks noChangeArrowheads="1"/>
          </p:cNvSpPr>
          <p:nvPr>
            <p:custDataLst>
              <p:tags r:id="rId8"/>
            </p:custDataLst>
          </p:nvPr>
        </p:nvSpPr>
        <p:spPr bwMode="auto">
          <a:xfrm flipH="1">
            <a:off x="5729063" y="4306903"/>
            <a:ext cx="230139" cy="230139"/>
          </a:xfrm>
          <a:prstGeom prst="ellipse">
            <a:avLst/>
          </a:prstGeom>
          <a:solidFill>
            <a:srgbClr val="FFFFFF"/>
          </a:solidFill>
          <a:ln w="57150">
            <a:solidFill>
              <a:srgbClr val="F99F7B"/>
            </a:solidFill>
            <a:bevel/>
          </a:ln>
        </p:spPr>
        <p:txBody>
          <a:bodyPr anchor="ctr">
            <a:normAutofit fontScale="25000" lnSpcReduction="20000"/>
          </a:bodyPr>
          <a:lstStyle>
            <a:lvl1pPr>
              <a:buFont typeface="Arial" panose="020B0604020202020204" pitchFamily="34" charset="0"/>
              <a:defRPr>
                <a:solidFill>
                  <a:srgbClr val="3F4143"/>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rgbClr val="3F4143"/>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rgbClr val="3F4143"/>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3F4143"/>
                </a:solidFill>
                <a:latin typeface="Arial" panose="020B0604020202020204" pitchFamily="34" charset="0"/>
                <a:ea typeface="宋体" panose="02010600030101010101" pitchFamily="2" charset="-122"/>
              </a:defRPr>
            </a:lvl9pPr>
          </a:lstStyle>
          <a:p>
            <a:pPr algn="ctr" eaLnBrk="1" fontAlgn="base" hangingPunct="1"/>
            <a:endParaRPr lang="zh-CN" altLang="zh-CN" sz="2140" strike="noStrike" noProof="1">
              <a:solidFill>
                <a:srgbClr val="FFFFFF"/>
              </a:solidFill>
              <a:latin typeface="Arial" panose="020B0604020202020204" pitchFamily="34" charset="0"/>
              <a:ea typeface="黑体" panose="02010609060101010101" pitchFamily="49" charset="-122"/>
            </a:endParaRPr>
          </a:p>
        </p:txBody>
      </p:sp>
      <p:sp>
        <p:nvSpPr>
          <p:cNvPr id="25612" name="任意多边形 29"/>
          <p:cNvSpPr/>
          <p:nvPr>
            <p:custDataLst>
              <p:tags r:id="rId9"/>
            </p:custDataLst>
          </p:nvPr>
        </p:nvSpPr>
        <p:spPr>
          <a:xfrm>
            <a:off x="2897894" y="3984091"/>
            <a:ext cx="2679802" cy="985426"/>
          </a:xfrm>
          <a:custGeom>
            <a:avLst/>
            <a:gdLst>
              <a:gd name="txL" fmla="*/ 0 w 3848947"/>
              <a:gd name="txT" fmla="*/ 0 h 1415848"/>
              <a:gd name="txR" fmla="*/ 3848947 w 3848947"/>
              <a:gd name="txB" fmla="*/ 1415848 h 1415848"/>
            </a:gdLst>
            <a:ahLst/>
            <a:cxnLst>
              <a:cxn ang="0">
                <a:pos x="0" y="1012825"/>
              </a:cxn>
              <a:cxn ang="0">
                <a:pos x="1377156" y="0"/>
              </a:cxn>
              <a:cxn ang="0">
                <a:pos x="2754313" y="1012825"/>
              </a:cxn>
            </a:cxnLst>
            <a:rect l="txL" t="txT" r="txR" b="txB"/>
            <a:pathLst>
              <a:path w="3848947" h="1415848">
                <a:moveTo>
                  <a:pt x="0" y="1415848"/>
                </a:moveTo>
                <a:cubicBezTo>
                  <a:pt x="255130" y="595577"/>
                  <a:pt x="1020249" y="0"/>
                  <a:pt x="1924473" y="0"/>
                </a:cubicBezTo>
                <a:cubicBezTo>
                  <a:pt x="2828697" y="0"/>
                  <a:pt x="3593816" y="595577"/>
                  <a:pt x="3848947" y="1415848"/>
                </a:cubicBezTo>
              </a:path>
            </a:pathLst>
          </a:custGeom>
          <a:solidFill>
            <a:srgbClr val="92D050"/>
          </a:solidFill>
          <a:ln w="9525">
            <a:noFill/>
          </a:ln>
        </p:spPr>
        <p:txBody>
          <a:bodyPr lIns="128321" tIns="192484" rIns="128321" anchor="ctr"/>
          <a:p>
            <a:pPr algn="ctr"/>
            <a:r>
              <a:rPr lang="en-US" altLang="zh-CN" sz="2495" dirty="0">
                <a:solidFill>
                  <a:srgbClr val="FFFFFF"/>
                </a:solidFill>
                <a:latin typeface="Arial" panose="020B0604020202020204" pitchFamily="34" charset="0"/>
                <a:ea typeface="黑体" panose="02010609060101010101" pitchFamily="49" charset="-122"/>
              </a:rPr>
              <a:t>44</a:t>
            </a:r>
            <a:r>
              <a:rPr lang="zh-CN" altLang="en-US" sz="2495" dirty="0">
                <a:solidFill>
                  <a:srgbClr val="FFFFFF"/>
                </a:solidFill>
                <a:latin typeface="Arial" panose="020B0604020202020204" pitchFamily="34" charset="0"/>
                <a:ea typeface="黑体" panose="02010609060101010101" pitchFamily="49" charset="-122"/>
              </a:rPr>
              <a:t>号令</a:t>
            </a:r>
            <a:endParaRPr lang="zh-CN" altLang="en-US" sz="2495" dirty="0">
              <a:solidFill>
                <a:srgbClr val="FFFFFF"/>
              </a:solidFill>
              <a:latin typeface="Arial" panose="020B0604020202020204" pitchFamily="34" charset="0"/>
              <a:ea typeface="黑体" panose="02010609060101010101" pitchFamily="49" charset="-122"/>
            </a:endParaRPr>
          </a:p>
        </p:txBody>
      </p:sp>
      <p:cxnSp>
        <p:nvCxnSpPr>
          <p:cNvPr id="3" name="直接连接符 2"/>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5504228" y="-333304"/>
            <a:ext cx="384048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part3 </a:t>
            </a:r>
            <a:r>
              <a:rPr lang="zh-CN" altLang="en-US" sz="2800" dirty="0">
                <a:latin typeface="华文楷体" panose="02010600040101010101" charset="-122"/>
                <a:ea typeface="华文楷体" panose="02010600040101010101" charset="-122"/>
              </a:rPr>
              <a:t>节能审查监管体系</a:t>
            </a:r>
            <a:endParaRPr lang="en-US" altLang="zh-CN" sz="2800" dirty="0">
              <a:latin typeface="华文楷体" panose="02010600040101010101" charset="-122"/>
              <a:ea typeface="华文楷体" panose="02010600040101010101" charset="-122"/>
            </a:endParaRPr>
          </a:p>
        </p:txBody>
      </p:sp>
    </p:spTree>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0" name="Rectangle 61"/>
          <p:cNvSpPr/>
          <p:nvPr/>
        </p:nvSpPr>
        <p:spPr>
          <a:xfrm>
            <a:off x="-235" y="257312"/>
            <a:ext cx="309880" cy="420370"/>
          </a:xfrm>
          <a:prstGeom prst="rect">
            <a:avLst/>
          </a:prstGeom>
          <a:noFill/>
          <a:ln w="9525">
            <a:noFill/>
          </a:ln>
        </p:spPr>
        <p:txBody>
          <a:bodyPr wrap="none" anchor="ctr">
            <a:spAutoFit/>
          </a:bodyPr>
          <a:p>
            <a:pPr eaLnBrk="0" hangingPunct="0"/>
            <a:endParaRPr lang="zh-CN" altLang="zh-CN" sz="2140" dirty="0">
              <a:latin typeface="Arial" panose="020B0604020202020204" pitchFamily="34" charset="0"/>
              <a:ea typeface="宋体" panose="02010600030101010101" pitchFamily="2" charset="-122"/>
            </a:endParaRPr>
          </a:p>
        </p:txBody>
      </p:sp>
      <p:sp>
        <p:nvSpPr>
          <p:cNvPr id="29701" name="矩形 2"/>
          <p:cNvSpPr/>
          <p:nvPr>
            <p:custDataLst>
              <p:tags r:id="rId1"/>
            </p:custDataLst>
          </p:nvPr>
        </p:nvSpPr>
        <p:spPr>
          <a:xfrm>
            <a:off x="443006" y="1172359"/>
            <a:ext cx="8790757" cy="76204"/>
          </a:xfrm>
          <a:prstGeom prst="rect">
            <a:avLst/>
          </a:prstGeom>
          <a:solidFill>
            <a:srgbClr val="E7EBF5"/>
          </a:solidFill>
          <a:ln w="12700">
            <a:noFill/>
          </a:ln>
        </p:spPr>
        <p:txBody>
          <a:bodyPr anchor="ctr"/>
          <a:p>
            <a:pPr algn="ctr"/>
            <a:endParaRPr lang="zh-CN" altLang="en-US" sz="2140">
              <a:latin typeface="Arial" panose="020B0604020202020204" pitchFamily="34" charset="0"/>
              <a:ea typeface="宋体" panose="02010600030101010101" pitchFamily="2" charset="-122"/>
              <a:sym typeface="Arial" panose="020B0604020202020204" pitchFamily="34" charset="0"/>
            </a:endParaRPr>
          </a:p>
        </p:txBody>
      </p:sp>
      <p:sp>
        <p:nvSpPr>
          <p:cNvPr id="4" name="椭圆 3"/>
          <p:cNvSpPr/>
          <p:nvPr>
            <p:custDataLst>
              <p:tags r:id="rId2"/>
            </p:custDataLst>
          </p:nvPr>
        </p:nvSpPr>
        <p:spPr>
          <a:xfrm>
            <a:off x="3987759" y="963433"/>
            <a:ext cx="1260540" cy="495325"/>
          </a:xfrm>
          <a:prstGeom prst="ellipse">
            <a:avLst/>
          </a:prstGeom>
          <a:solidFill>
            <a:srgbClr val="869ACD"/>
          </a:solidFill>
          <a:ln w="28575" cap="flat" cmpd="sng" algn="ctr">
            <a:solidFill>
              <a:srgbClr val="FFFFFF"/>
            </a:solidFill>
            <a:prstDash val="solid"/>
            <a:miter lim="800000"/>
          </a:ln>
          <a:effectLst/>
        </p:spPr>
        <p:txBody>
          <a:bodyPr rtlCol="0" anchor="ctr">
            <a:normAutofit/>
          </a:bodyPr>
          <a:p>
            <a:pPr algn="ctr" fontAlgn="base"/>
            <a:endParaRPr lang="zh-CN" altLang="en-US" sz="1425" strike="noStrike" noProof="1" dirty="0">
              <a:solidFill>
                <a:schemeClr val="tx1"/>
              </a:solidFill>
              <a:uFillTx/>
              <a:sym typeface="Arial" panose="020B0604020202020204" pitchFamily="34" charset="0"/>
            </a:endParaRPr>
          </a:p>
        </p:txBody>
      </p:sp>
      <p:sp>
        <p:nvSpPr>
          <p:cNvPr id="29703" name="矩形 8"/>
          <p:cNvSpPr/>
          <p:nvPr>
            <p:custDataLst>
              <p:tags r:id="rId3"/>
            </p:custDataLst>
          </p:nvPr>
        </p:nvSpPr>
        <p:spPr>
          <a:xfrm>
            <a:off x="1701006" y="1616882"/>
            <a:ext cx="5660046" cy="349903"/>
          </a:xfrm>
          <a:prstGeom prst="rect">
            <a:avLst/>
          </a:prstGeom>
          <a:solidFill>
            <a:srgbClr val="DEAB81"/>
          </a:solidFill>
          <a:ln w="12700">
            <a:noFill/>
          </a:ln>
        </p:spPr>
        <p:txBody>
          <a:bodyPr anchor="ctr"/>
          <a:p>
            <a:pPr algn="ctr"/>
            <a:r>
              <a:rPr lang="en-US" altLang="zh-CN" sz="1605" dirty="0">
                <a:solidFill>
                  <a:srgbClr val="FFFFFF"/>
                </a:solidFill>
                <a:latin typeface="黑体" panose="02010609060101010101" pitchFamily="49" charset="-122"/>
                <a:ea typeface="黑体" panose="02010609060101010101" pitchFamily="49" charset="-122"/>
                <a:sym typeface="Arial" panose="020B0604020202020204" pitchFamily="34" charset="0"/>
              </a:rPr>
              <a:t>44</a:t>
            </a:r>
            <a:r>
              <a:rPr lang="zh-CN" altLang="en-US" sz="1605" dirty="0">
                <a:solidFill>
                  <a:srgbClr val="FFFFFF"/>
                </a:solidFill>
                <a:latin typeface="黑体" panose="02010609060101010101" pitchFamily="49" charset="-122"/>
                <a:ea typeface="黑体" panose="02010609060101010101" pitchFamily="49" charset="-122"/>
                <a:sym typeface="Arial" panose="020B0604020202020204" pitchFamily="34" charset="0"/>
              </a:rPr>
              <a:t>号令 第十条</a:t>
            </a:r>
            <a:endParaRPr lang="zh-CN" altLang="en-US" sz="1605" dirty="0">
              <a:solidFill>
                <a:srgbClr val="FFFFFF"/>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等腰三角形 9"/>
          <p:cNvSpPr/>
          <p:nvPr>
            <p:custDataLst>
              <p:tags r:id="rId4"/>
            </p:custDataLst>
          </p:nvPr>
        </p:nvSpPr>
        <p:spPr>
          <a:xfrm>
            <a:off x="4300195" y="1432722"/>
            <a:ext cx="583595" cy="189875"/>
          </a:xfrm>
          <a:prstGeom prst="triangle">
            <a:avLst/>
          </a:prstGeom>
          <a:solidFill>
            <a:srgbClr val="DEAB81"/>
          </a:solidFill>
          <a:ln w="12700" cap="flat" cmpd="sng" algn="ctr">
            <a:noFill/>
            <a:prstDash val="solid"/>
            <a:miter lim="800000"/>
          </a:ln>
          <a:effectLst/>
        </p:spPr>
        <p:txBody>
          <a:bodyPr rtlCol="0" anchor="ctr">
            <a:normAutofit fontScale="25000" lnSpcReduction="20000"/>
          </a:bodyPr>
          <a:p>
            <a:pPr algn="ctr" fontAlgn="base"/>
            <a:endParaRPr lang="zh-CN" altLang="en-US" sz="2140" strike="noStrike" noProof="1">
              <a:sym typeface="Arial" panose="020B0604020202020204" pitchFamily="34" charset="0"/>
            </a:endParaRPr>
          </a:p>
        </p:txBody>
      </p:sp>
      <p:sp>
        <p:nvSpPr>
          <p:cNvPr id="11" name="矩形 10"/>
          <p:cNvSpPr/>
          <p:nvPr>
            <p:custDataLst>
              <p:tags r:id="rId5"/>
            </p:custDataLst>
          </p:nvPr>
        </p:nvSpPr>
        <p:spPr>
          <a:xfrm>
            <a:off x="1701006" y="1921062"/>
            <a:ext cx="5660046" cy="769660"/>
          </a:xfrm>
          <a:prstGeom prst="rect">
            <a:avLst/>
          </a:prstGeom>
          <a:solidFill>
            <a:srgbClr val="DEAB81">
              <a:lumMod val="40000"/>
              <a:lumOff val="60000"/>
            </a:srgbClr>
          </a:solidFill>
          <a:ln w="12700" cap="flat" cmpd="sng" algn="ctr">
            <a:noFill/>
            <a:prstDash val="solid"/>
            <a:miter lim="800000"/>
          </a:ln>
          <a:effectLst/>
        </p:spPr>
        <p:txBody>
          <a:bodyPr rtlCol="0" anchor="ctr">
            <a:normAutofit/>
          </a:bodyPr>
          <a:p>
            <a:pPr algn="ctr" fontAlgn="base"/>
            <a:r>
              <a:rPr lang="zh-CN" altLang="en-US" sz="1605" strike="noStrike" noProof="0" dirty="0">
                <a:ln>
                  <a:noFill/>
                </a:ln>
                <a:solidFill>
                  <a:schemeClr val="accent6">
                    <a:lumMod val="50000"/>
                  </a:schemeClr>
                </a:solidFill>
                <a:effectLst/>
                <a:uLnTx/>
                <a:uFillTx/>
                <a:latin typeface="+mn-ea"/>
                <a:ea typeface="+mn-ea"/>
                <a:cs typeface="+mn-cs"/>
                <a:sym typeface="+mn-ea"/>
              </a:rPr>
              <a:t>固定资产投资项目</a:t>
            </a:r>
            <a:r>
              <a:rPr lang="zh-CN" altLang="en-US" sz="1605" b="1" strike="noStrike" noProof="0" dirty="0">
                <a:ln>
                  <a:noFill/>
                </a:ln>
                <a:solidFill>
                  <a:srgbClr val="FF0000"/>
                </a:solidFill>
                <a:effectLst/>
                <a:uLnTx/>
                <a:uFillTx/>
                <a:latin typeface="+mn-ea"/>
                <a:ea typeface="+mn-ea"/>
                <a:cs typeface="+mn-cs"/>
                <a:sym typeface="+mn-ea"/>
              </a:rPr>
              <a:t>投入生产、使用前</a:t>
            </a:r>
            <a:r>
              <a:rPr lang="zh-CN" altLang="en-US" sz="1605" strike="noStrike" noProof="0" dirty="0">
                <a:ln>
                  <a:noFill/>
                </a:ln>
                <a:solidFill>
                  <a:schemeClr val="accent6">
                    <a:lumMod val="50000"/>
                  </a:schemeClr>
                </a:solidFill>
                <a:effectLst/>
                <a:uLnTx/>
                <a:uFillTx/>
                <a:latin typeface="+mn-ea"/>
                <a:ea typeface="+mn-ea"/>
                <a:cs typeface="+mn-cs"/>
                <a:sym typeface="+mn-ea"/>
              </a:rPr>
              <a:t>，应对其节能审查意见落实情况进行</a:t>
            </a:r>
            <a:r>
              <a:rPr lang="zh-CN" altLang="en-US" sz="1605" b="1" strike="noStrike" noProof="0" dirty="0">
                <a:ln>
                  <a:noFill/>
                </a:ln>
                <a:solidFill>
                  <a:srgbClr val="FF0000"/>
                </a:solidFill>
                <a:effectLst/>
                <a:uLnTx/>
                <a:uFillTx/>
                <a:latin typeface="+mn-ea"/>
                <a:ea typeface="+mn-ea"/>
                <a:cs typeface="+mn-cs"/>
                <a:sym typeface="+mn-ea"/>
              </a:rPr>
              <a:t>验收</a:t>
            </a:r>
            <a:r>
              <a:rPr lang="zh-CN" altLang="en-US" sz="1605" b="1" strike="noStrike" noProof="0" dirty="0">
                <a:ln>
                  <a:noFill/>
                </a:ln>
                <a:solidFill>
                  <a:schemeClr val="accent6">
                    <a:lumMod val="50000"/>
                  </a:schemeClr>
                </a:solidFill>
                <a:effectLst/>
                <a:uLnTx/>
                <a:uFillTx/>
                <a:latin typeface="+mn-ea"/>
                <a:ea typeface="+mn-ea"/>
                <a:cs typeface="+mn-cs"/>
                <a:sym typeface="+mn-ea"/>
              </a:rPr>
              <a:t>。</a:t>
            </a:r>
            <a:endParaRPr lang="zh-CN" altLang="en-US" sz="1605" b="1" strike="noStrike" noProof="0" dirty="0">
              <a:ln>
                <a:noFill/>
              </a:ln>
              <a:solidFill>
                <a:schemeClr val="accent6">
                  <a:lumMod val="50000"/>
                </a:schemeClr>
              </a:solidFill>
              <a:effectLst/>
              <a:uLnTx/>
              <a:uFillTx/>
              <a:latin typeface="+mn-ea"/>
              <a:ea typeface="+mn-ea"/>
              <a:sym typeface="+mn-ea"/>
            </a:endParaRPr>
          </a:p>
        </p:txBody>
      </p:sp>
      <p:grpSp>
        <p:nvGrpSpPr>
          <p:cNvPr id="29706" name="组合 89"/>
          <p:cNvGrpSpPr/>
          <p:nvPr/>
        </p:nvGrpSpPr>
        <p:grpSpPr>
          <a:xfrm>
            <a:off x="495714" y="2914253"/>
            <a:ext cx="4500750" cy="1420568"/>
            <a:chOff x="1104900" y="1739219"/>
            <a:chExt cx="3409949" cy="1968001"/>
          </a:xfrm>
        </p:grpSpPr>
        <p:sp>
          <p:nvSpPr>
            <p:cNvPr id="91" name="椭圆 90"/>
            <p:cNvSpPr/>
            <p:nvPr>
              <p:custDataLst>
                <p:tags r:id="rId6"/>
              </p:custDataLst>
            </p:nvPr>
          </p:nvSpPr>
          <p:spPr>
            <a:xfrm>
              <a:off x="1219200" y="1815973"/>
              <a:ext cx="800100" cy="800100"/>
            </a:xfrm>
            <a:prstGeom prst="ellipse">
              <a:avLst/>
            </a:prstGeom>
            <a:solidFill>
              <a:srgbClr val="F0AD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6241" tIns="0" rIns="0" bIns="0" rtlCol="0" anchor="ctr">
              <a:normAutofit/>
            </a:bodyPr>
            <a:p>
              <a:pPr algn="ctr" fontAlgn="base"/>
              <a:r>
                <a:rPr lang="en-US" altLang="zh-CN" sz="1780" strike="noStrike" noProof="1" dirty="0" smtClean="0">
                  <a:solidFill>
                    <a:srgbClr val="FFFFFF"/>
                  </a:solidFill>
                  <a:sym typeface="Arial" panose="020B0604020202020204" pitchFamily="34" charset="0"/>
                </a:rPr>
                <a:t>01</a:t>
              </a:r>
              <a:endParaRPr lang="en-US" altLang="zh-CN" sz="1780" strike="noStrike" noProof="1" dirty="0" smtClean="0">
                <a:solidFill>
                  <a:srgbClr val="FFFFFF"/>
                </a:solidFill>
                <a:sym typeface="Arial" panose="020B0604020202020204" pitchFamily="34" charset="0"/>
              </a:endParaRPr>
            </a:p>
          </p:txBody>
        </p:sp>
        <p:sp>
          <p:nvSpPr>
            <p:cNvPr id="92" name="椭圆 91"/>
            <p:cNvSpPr/>
            <p:nvPr>
              <p:custDataLst>
                <p:tags r:id="rId7"/>
              </p:custDataLst>
            </p:nvPr>
          </p:nvSpPr>
          <p:spPr>
            <a:xfrm>
              <a:off x="1104900" y="2047748"/>
              <a:ext cx="336550" cy="336550"/>
            </a:xfrm>
            <a:prstGeom prst="ellipse">
              <a:avLst/>
            </a:prstGeom>
            <a:solidFill>
              <a:srgbClr val="F0AD00"/>
            </a:solid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93" name="椭圆 92"/>
            <p:cNvSpPr/>
            <p:nvPr>
              <p:custDataLst>
                <p:tags r:id="rId8"/>
              </p:custDataLst>
            </p:nvPr>
          </p:nvSpPr>
          <p:spPr>
            <a:xfrm>
              <a:off x="1134269" y="1871536"/>
              <a:ext cx="195262" cy="195262"/>
            </a:xfrm>
            <a:prstGeom prst="ellipse">
              <a:avLst/>
            </a:prstGeom>
            <a:solidFill>
              <a:srgbClr val="F0AD00"/>
            </a:solid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29710" name="文本框 93"/>
            <p:cNvSpPr txBox="1"/>
            <p:nvPr>
              <p:custDataLst>
                <p:tags r:id="rId9"/>
              </p:custDataLst>
            </p:nvPr>
          </p:nvSpPr>
          <p:spPr>
            <a:xfrm>
              <a:off x="2019300" y="1739219"/>
              <a:ext cx="2495549" cy="447206"/>
            </a:xfrm>
            <a:prstGeom prst="rect">
              <a:avLst/>
            </a:prstGeom>
            <a:noFill/>
            <a:ln w="9525">
              <a:noFill/>
            </a:ln>
          </p:spPr>
          <p:txBody>
            <a:bodyPr wrap="square" anchor="ctr"/>
            <a:p>
              <a:pPr>
                <a:lnSpc>
                  <a:spcPct val="140000"/>
                </a:lnSpc>
              </a:pPr>
              <a:r>
                <a:rPr lang="zh-CN" altLang="en-US" sz="2140" dirty="0">
                  <a:solidFill>
                    <a:srgbClr val="F0AD00"/>
                  </a:solidFill>
                  <a:latin typeface="幼圆" panose="02010509060101010101" pitchFamily="49" charset="-122"/>
                  <a:ea typeface="幼圆" panose="02010509060101010101" pitchFamily="49" charset="-122"/>
                  <a:sym typeface="宋体" panose="02010600030101010101" pitchFamily="2" charset="-122"/>
                </a:rPr>
                <a:t>建设方案</a:t>
              </a:r>
              <a:endParaRPr lang="zh-CN" altLang="en-US" sz="2140" dirty="0">
                <a:solidFill>
                  <a:srgbClr val="F0AD00"/>
                </a:solidFill>
                <a:latin typeface="幼圆" panose="02010509060101010101" pitchFamily="49" charset="-122"/>
                <a:ea typeface="幼圆" panose="02010509060101010101" pitchFamily="49" charset="-122"/>
                <a:sym typeface="宋体" panose="02010600030101010101" pitchFamily="2" charset="-122"/>
              </a:endParaRPr>
            </a:p>
          </p:txBody>
        </p:sp>
        <p:sp>
          <p:nvSpPr>
            <p:cNvPr id="29711" name="文本框 94"/>
            <p:cNvSpPr txBox="1"/>
            <p:nvPr>
              <p:custDataLst>
                <p:tags r:id="rId10"/>
              </p:custDataLst>
            </p:nvPr>
          </p:nvSpPr>
          <p:spPr>
            <a:xfrm>
              <a:off x="2019521" y="2298740"/>
              <a:ext cx="1986570" cy="1408480"/>
            </a:xfrm>
            <a:prstGeom prst="rect">
              <a:avLst/>
            </a:prstGeom>
            <a:noFill/>
            <a:ln w="9525">
              <a:noFill/>
            </a:ln>
          </p:spPr>
          <p:txBody>
            <a:bodyPr wrap="square" anchor="t"/>
            <a:p>
              <a:pPr>
                <a:lnSpc>
                  <a:spcPct val="130000"/>
                </a:lnSpc>
              </a:pPr>
              <a:r>
                <a:rPr lang="zh-CN" altLang="en-US" sz="1800" dirty="0">
                  <a:solidFill>
                    <a:srgbClr val="000000"/>
                  </a:solidFill>
                  <a:latin typeface="Arial" panose="020B0604020202020204" pitchFamily="34" charset="0"/>
                  <a:ea typeface="宋体" panose="02010600030101010101" pitchFamily="2" charset="-122"/>
                  <a:sym typeface="宋体" panose="02010600030101010101" pitchFamily="2" charset="-122"/>
                </a:rPr>
                <a:t>总平面布置、生产工艺、用能工艺、用能设备和能源计量器具等</a:t>
              </a:r>
              <a:endParaRPr lang="zh-CN" altLang="en-US" sz="1800"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grpSp>
      <p:grpSp>
        <p:nvGrpSpPr>
          <p:cNvPr id="29712" name="组合 95"/>
          <p:cNvGrpSpPr/>
          <p:nvPr/>
        </p:nvGrpSpPr>
        <p:grpSpPr>
          <a:xfrm>
            <a:off x="495714" y="4714571"/>
            <a:ext cx="4651614" cy="1420568"/>
            <a:chOff x="1104900" y="3901992"/>
            <a:chExt cx="3524250" cy="1968001"/>
          </a:xfrm>
        </p:grpSpPr>
        <p:sp>
          <p:nvSpPr>
            <p:cNvPr id="97" name="椭圆 96"/>
            <p:cNvSpPr/>
            <p:nvPr>
              <p:custDataLst>
                <p:tags r:id="rId11"/>
              </p:custDataLst>
            </p:nvPr>
          </p:nvSpPr>
          <p:spPr>
            <a:xfrm>
              <a:off x="1219200" y="3978746"/>
              <a:ext cx="800100" cy="800100"/>
            </a:xfrm>
            <a:prstGeom prst="ellipse">
              <a:avLst/>
            </a:prstGeom>
            <a:solidFill>
              <a:srgbClr val="E66C7D"/>
            </a:solidFill>
            <a:ln>
              <a:noFill/>
            </a:ln>
          </p:spPr>
          <p:style>
            <a:lnRef idx="2">
              <a:schemeClr val="accent1">
                <a:shade val="50000"/>
              </a:schemeClr>
            </a:lnRef>
            <a:fillRef idx="1">
              <a:schemeClr val="accent1"/>
            </a:fillRef>
            <a:effectRef idx="0">
              <a:schemeClr val="accent1"/>
            </a:effectRef>
            <a:fontRef idx="minor">
              <a:schemeClr val="lt1"/>
            </a:fontRef>
          </p:style>
          <p:txBody>
            <a:bodyPr lIns="96241" tIns="0" rIns="0" bIns="0" rtlCol="0" anchor="ctr">
              <a:normAutofit/>
            </a:bodyPr>
            <a:p>
              <a:pPr algn="ctr" fontAlgn="base"/>
              <a:r>
                <a:rPr lang="en-US" altLang="zh-CN" sz="1780" strike="noStrike" noProof="1" dirty="0" smtClean="0">
                  <a:solidFill>
                    <a:srgbClr val="FFFFFF"/>
                  </a:solidFill>
                  <a:sym typeface="Arial" panose="020B0604020202020204" pitchFamily="34" charset="0"/>
                </a:rPr>
                <a:t>03</a:t>
              </a:r>
              <a:endParaRPr lang="en-US" altLang="zh-CN" sz="1780" strike="noStrike" noProof="1" dirty="0" smtClean="0">
                <a:solidFill>
                  <a:srgbClr val="FFFFFF"/>
                </a:solidFill>
                <a:sym typeface="Arial" panose="020B0604020202020204" pitchFamily="34" charset="0"/>
              </a:endParaRPr>
            </a:p>
          </p:txBody>
        </p:sp>
        <p:sp>
          <p:nvSpPr>
            <p:cNvPr id="98" name="椭圆 97"/>
            <p:cNvSpPr/>
            <p:nvPr>
              <p:custDataLst>
                <p:tags r:id="rId12"/>
              </p:custDataLst>
            </p:nvPr>
          </p:nvSpPr>
          <p:spPr>
            <a:xfrm>
              <a:off x="1104900" y="4210521"/>
              <a:ext cx="336550" cy="336550"/>
            </a:xfrm>
            <a:prstGeom prst="ellipse">
              <a:avLst/>
            </a:prstGeom>
            <a:solidFill>
              <a:srgbClr val="E66C7D"/>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99" name="椭圆 98"/>
            <p:cNvSpPr/>
            <p:nvPr>
              <p:custDataLst>
                <p:tags r:id="rId13"/>
              </p:custDataLst>
            </p:nvPr>
          </p:nvSpPr>
          <p:spPr>
            <a:xfrm>
              <a:off x="1134269" y="4034309"/>
              <a:ext cx="195262" cy="195262"/>
            </a:xfrm>
            <a:prstGeom prst="ellipse">
              <a:avLst/>
            </a:prstGeom>
            <a:solidFill>
              <a:srgbClr val="E66C7D"/>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29716" name="文本框 99"/>
            <p:cNvSpPr txBox="1"/>
            <p:nvPr>
              <p:custDataLst>
                <p:tags r:id="rId14"/>
              </p:custDataLst>
            </p:nvPr>
          </p:nvSpPr>
          <p:spPr>
            <a:xfrm>
              <a:off x="2019300" y="3901992"/>
              <a:ext cx="2495549" cy="447206"/>
            </a:xfrm>
            <a:prstGeom prst="rect">
              <a:avLst/>
            </a:prstGeom>
            <a:noFill/>
            <a:ln w="9525">
              <a:noFill/>
            </a:ln>
          </p:spPr>
          <p:txBody>
            <a:bodyPr wrap="square" anchor="ctr"/>
            <a:p>
              <a:pPr>
                <a:lnSpc>
                  <a:spcPct val="140000"/>
                </a:lnSpc>
              </a:pPr>
              <a:r>
                <a:rPr lang="zh-CN" altLang="en-US" sz="2140" b="1" dirty="0">
                  <a:solidFill>
                    <a:srgbClr val="E66C7D"/>
                  </a:solidFill>
                  <a:latin typeface="幼圆" panose="02010509060101010101" pitchFamily="49" charset="-122"/>
                  <a:ea typeface="幼圆" panose="02010509060101010101" pitchFamily="49" charset="-122"/>
                  <a:sym typeface="Arial" panose="020B0604020202020204" pitchFamily="34" charset="0"/>
                </a:rPr>
                <a:t>能源消费</a:t>
              </a:r>
              <a:endParaRPr lang="zh-CN" altLang="en-US" sz="2140" b="1" dirty="0">
                <a:solidFill>
                  <a:srgbClr val="E66C7D"/>
                </a:solidFill>
                <a:latin typeface="幼圆" panose="02010509060101010101" pitchFamily="49" charset="-122"/>
                <a:ea typeface="幼圆" panose="02010509060101010101" pitchFamily="49" charset="-122"/>
                <a:sym typeface="Arial" panose="020B0604020202020204" pitchFamily="34" charset="0"/>
              </a:endParaRPr>
            </a:p>
          </p:txBody>
        </p:sp>
        <p:sp>
          <p:nvSpPr>
            <p:cNvPr id="29717" name="文本框 100"/>
            <p:cNvSpPr txBox="1"/>
            <p:nvPr>
              <p:custDataLst>
                <p:tags r:id="rId15"/>
              </p:custDataLst>
            </p:nvPr>
          </p:nvSpPr>
          <p:spPr>
            <a:xfrm>
              <a:off x="2019300" y="4461928"/>
              <a:ext cx="2609850" cy="1408065"/>
            </a:xfrm>
            <a:prstGeom prst="rect">
              <a:avLst/>
            </a:prstGeom>
            <a:noFill/>
            <a:ln w="9525">
              <a:noFill/>
            </a:ln>
          </p:spPr>
          <p:txBody>
            <a:bodyPr wrap="square" anchor="t"/>
            <a:p>
              <a:pPr>
                <a:lnSpc>
                  <a:spcPct val="130000"/>
                </a:lnSpc>
              </a:pPr>
              <a:r>
                <a:rPr lang="zh-CN" altLang="en-US" sz="1800" dirty="0">
                  <a:latin typeface="Arial" panose="020B0604020202020204" pitchFamily="34" charset="0"/>
                  <a:ea typeface="宋体" panose="02010600030101010101" pitchFamily="2" charset="-122"/>
                  <a:sym typeface="宋体" panose="02010600030101010101" pitchFamily="2" charset="-122"/>
                </a:rPr>
                <a:t>项目年综合能源消费量等</a:t>
              </a:r>
              <a:endParaRPr lang="en-US" altLang="zh-CN" sz="1800" dirty="0" err="1">
                <a:solidFill>
                  <a:srgbClr val="80808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29718" name="组合 101"/>
          <p:cNvGrpSpPr/>
          <p:nvPr/>
        </p:nvGrpSpPr>
        <p:grpSpPr>
          <a:xfrm>
            <a:off x="4431647" y="2914253"/>
            <a:ext cx="4507509" cy="1420568"/>
            <a:chOff x="4800599" y="1739219"/>
            <a:chExt cx="3409949" cy="1968001"/>
          </a:xfrm>
        </p:grpSpPr>
        <p:sp>
          <p:nvSpPr>
            <p:cNvPr id="103" name="椭圆 102"/>
            <p:cNvSpPr/>
            <p:nvPr>
              <p:custDataLst>
                <p:tags r:id="rId16"/>
              </p:custDataLst>
            </p:nvPr>
          </p:nvSpPr>
          <p:spPr>
            <a:xfrm>
              <a:off x="4914899" y="1815973"/>
              <a:ext cx="800100" cy="800100"/>
            </a:xfrm>
            <a:prstGeom prst="ellipse">
              <a:avLst/>
            </a:prstGeom>
            <a:solidFill>
              <a:srgbClr val="60B5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6241" tIns="0" rIns="0" bIns="0" rtlCol="0" anchor="ctr">
              <a:normAutofit/>
            </a:bodyPr>
            <a:p>
              <a:pPr algn="ctr" fontAlgn="base"/>
              <a:r>
                <a:rPr lang="en-US" altLang="zh-CN" sz="1780" strike="noStrike" noProof="1" dirty="0" smtClean="0">
                  <a:solidFill>
                    <a:srgbClr val="FFFFFF"/>
                  </a:solidFill>
                  <a:sym typeface="Arial" panose="020B0604020202020204" pitchFamily="34" charset="0"/>
                </a:rPr>
                <a:t>02</a:t>
              </a:r>
              <a:endParaRPr lang="en-US" altLang="zh-CN" sz="1780" strike="noStrike" noProof="1" dirty="0" smtClean="0">
                <a:solidFill>
                  <a:srgbClr val="FFFFFF"/>
                </a:solidFill>
                <a:sym typeface="Arial" panose="020B0604020202020204" pitchFamily="34" charset="0"/>
              </a:endParaRPr>
            </a:p>
          </p:txBody>
        </p:sp>
        <p:sp>
          <p:nvSpPr>
            <p:cNvPr id="104" name="椭圆 103"/>
            <p:cNvSpPr/>
            <p:nvPr>
              <p:custDataLst>
                <p:tags r:id="rId17"/>
              </p:custDataLst>
            </p:nvPr>
          </p:nvSpPr>
          <p:spPr>
            <a:xfrm>
              <a:off x="4800599" y="2047748"/>
              <a:ext cx="336550" cy="336550"/>
            </a:xfrm>
            <a:prstGeom prst="ellipse">
              <a:avLst/>
            </a:prstGeom>
            <a:solidFill>
              <a:srgbClr val="60B5CC"/>
            </a:solid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105" name="椭圆 104"/>
            <p:cNvSpPr/>
            <p:nvPr>
              <p:custDataLst>
                <p:tags r:id="rId18"/>
              </p:custDataLst>
            </p:nvPr>
          </p:nvSpPr>
          <p:spPr>
            <a:xfrm>
              <a:off x="4829968" y="1871536"/>
              <a:ext cx="195262" cy="195262"/>
            </a:xfrm>
            <a:prstGeom prst="ellipse">
              <a:avLst/>
            </a:prstGeom>
            <a:solidFill>
              <a:srgbClr val="60B5CC"/>
            </a:solidFill>
            <a:ln w="3175">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29722" name="文本框 105"/>
            <p:cNvSpPr txBox="1"/>
            <p:nvPr>
              <p:custDataLst>
                <p:tags r:id="rId19"/>
              </p:custDataLst>
            </p:nvPr>
          </p:nvSpPr>
          <p:spPr>
            <a:xfrm>
              <a:off x="5714999" y="1739219"/>
              <a:ext cx="2495549" cy="447206"/>
            </a:xfrm>
            <a:prstGeom prst="rect">
              <a:avLst/>
            </a:prstGeom>
            <a:noFill/>
            <a:ln w="9525">
              <a:noFill/>
            </a:ln>
          </p:spPr>
          <p:txBody>
            <a:bodyPr wrap="square" anchor="ctr"/>
            <a:p>
              <a:pPr>
                <a:lnSpc>
                  <a:spcPct val="140000"/>
                </a:lnSpc>
              </a:pPr>
              <a:r>
                <a:rPr lang="zh-CN" altLang="en-US" sz="2140" dirty="0">
                  <a:solidFill>
                    <a:srgbClr val="60B5CC"/>
                  </a:solidFill>
                  <a:latin typeface="幼圆" panose="02010509060101010101" pitchFamily="49" charset="-122"/>
                  <a:ea typeface="幼圆" panose="02010509060101010101" pitchFamily="49" charset="-122"/>
                  <a:sym typeface="宋体" panose="02010600030101010101" pitchFamily="2" charset="-122"/>
                </a:rPr>
                <a:t>节能技术和节能管理</a:t>
              </a:r>
              <a:endParaRPr lang="zh-CN" altLang="en-US" sz="2140" dirty="0">
                <a:solidFill>
                  <a:srgbClr val="60B5CC"/>
                </a:solidFill>
                <a:latin typeface="幼圆" panose="02010509060101010101" pitchFamily="49" charset="-122"/>
                <a:ea typeface="幼圆" panose="02010509060101010101" pitchFamily="49" charset="-122"/>
                <a:sym typeface="宋体" panose="02010600030101010101" pitchFamily="2" charset="-122"/>
              </a:endParaRPr>
            </a:p>
          </p:txBody>
        </p:sp>
        <p:sp>
          <p:nvSpPr>
            <p:cNvPr id="29723" name="文本框 106"/>
            <p:cNvSpPr txBox="1"/>
            <p:nvPr>
              <p:custDataLst>
                <p:tags r:id="rId20"/>
              </p:custDataLst>
            </p:nvPr>
          </p:nvSpPr>
          <p:spPr>
            <a:xfrm>
              <a:off x="5714809" y="2298740"/>
              <a:ext cx="2174312" cy="1408480"/>
            </a:xfrm>
            <a:prstGeom prst="rect">
              <a:avLst/>
            </a:prstGeom>
            <a:noFill/>
            <a:ln w="9525">
              <a:noFill/>
            </a:ln>
          </p:spPr>
          <p:txBody>
            <a:bodyPr wrap="square" anchor="t"/>
            <a:p>
              <a:pPr>
                <a:lnSpc>
                  <a:spcPct val="130000"/>
                </a:lnSpc>
              </a:pPr>
              <a:r>
                <a:rPr lang="zh-CN" altLang="en-US" sz="1800" dirty="0" err="1">
                  <a:latin typeface="Arial" panose="020B0604020202020204" pitchFamily="34" charset="0"/>
                  <a:ea typeface="宋体" panose="02010600030101010101" pitchFamily="2" charset="-122"/>
                  <a:sym typeface="Arial" panose="020B0604020202020204" pitchFamily="34" charset="0"/>
                </a:rPr>
                <a:t>节能技术措施、节能管理措施等</a:t>
              </a:r>
              <a:endParaRPr lang="zh-CN" altLang="en-US" sz="1800" dirty="0" err="1">
                <a:latin typeface="Arial" panose="020B0604020202020204" pitchFamily="34" charset="0"/>
                <a:ea typeface="宋体" panose="02010600030101010101" pitchFamily="2" charset="-122"/>
                <a:sym typeface="Arial" panose="020B0604020202020204" pitchFamily="34" charset="0"/>
              </a:endParaRPr>
            </a:p>
          </p:txBody>
        </p:sp>
      </p:grpSp>
      <p:grpSp>
        <p:nvGrpSpPr>
          <p:cNvPr id="29724" name="组合 107"/>
          <p:cNvGrpSpPr/>
          <p:nvPr/>
        </p:nvGrpSpPr>
        <p:grpSpPr>
          <a:xfrm>
            <a:off x="4431647" y="4714571"/>
            <a:ext cx="4507509" cy="1420568"/>
            <a:chOff x="4800599" y="3901992"/>
            <a:chExt cx="3409949" cy="1968001"/>
          </a:xfrm>
        </p:grpSpPr>
        <p:sp>
          <p:nvSpPr>
            <p:cNvPr id="109" name="椭圆 108"/>
            <p:cNvSpPr/>
            <p:nvPr>
              <p:custDataLst>
                <p:tags r:id="rId21"/>
              </p:custDataLst>
            </p:nvPr>
          </p:nvSpPr>
          <p:spPr>
            <a:xfrm>
              <a:off x="4914899" y="3978746"/>
              <a:ext cx="800100" cy="800100"/>
            </a:xfrm>
            <a:prstGeom prst="ellipse">
              <a:avLst/>
            </a:prstGeom>
            <a:solidFill>
              <a:srgbClr val="6BB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241" tIns="0" rIns="0" bIns="0" rtlCol="0" anchor="ctr">
              <a:normAutofit/>
            </a:bodyPr>
            <a:p>
              <a:pPr algn="ctr" fontAlgn="base"/>
              <a:r>
                <a:rPr lang="en-US" altLang="zh-CN" sz="1780" strike="noStrike" noProof="1" dirty="0" smtClean="0">
                  <a:solidFill>
                    <a:srgbClr val="FFFFFF"/>
                  </a:solidFill>
                  <a:sym typeface="Arial" panose="020B0604020202020204" pitchFamily="34" charset="0"/>
                </a:rPr>
                <a:t>04</a:t>
              </a:r>
              <a:endParaRPr lang="en-US" altLang="zh-CN" sz="1780" strike="noStrike" noProof="1" dirty="0" smtClean="0">
                <a:solidFill>
                  <a:srgbClr val="FFFFFF"/>
                </a:solidFill>
                <a:sym typeface="Arial" panose="020B0604020202020204" pitchFamily="34" charset="0"/>
              </a:endParaRPr>
            </a:p>
          </p:txBody>
        </p:sp>
        <p:sp>
          <p:nvSpPr>
            <p:cNvPr id="110" name="椭圆 109"/>
            <p:cNvSpPr/>
            <p:nvPr>
              <p:custDataLst>
                <p:tags r:id="rId22"/>
              </p:custDataLst>
            </p:nvPr>
          </p:nvSpPr>
          <p:spPr>
            <a:xfrm>
              <a:off x="4800599" y="4210521"/>
              <a:ext cx="336550" cy="336550"/>
            </a:xfrm>
            <a:prstGeom prst="ellipse">
              <a:avLst/>
            </a:prstGeom>
            <a:solidFill>
              <a:srgbClr val="6BB76D"/>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111" name="椭圆 110"/>
            <p:cNvSpPr/>
            <p:nvPr>
              <p:custDataLst>
                <p:tags r:id="rId23"/>
              </p:custDataLst>
            </p:nvPr>
          </p:nvSpPr>
          <p:spPr>
            <a:xfrm>
              <a:off x="4829968" y="4034309"/>
              <a:ext cx="195262" cy="195262"/>
            </a:xfrm>
            <a:prstGeom prst="ellipse">
              <a:avLst/>
            </a:prstGeom>
            <a:solidFill>
              <a:srgbClr val="6BB76D"/>
            </a:solidFill>
            <a:ln>
              <a:noFill/>
            </a:ln>
            <a:effectLst>
              <a:outerShdw blurRad="508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29728" name="文本框 111"/>
            <p:cNvSpPr txBox="1"/>
            <p:nvPr>
              <p:custDataLst>
                <p:tags r:id="rId24"/>
              </p:custDataLst>
            </p:nvPr>
          </p:nvSpPr>
          <p:spPr>
            <a:xfrm>
              <a:off x="5714999" y="3901992"/>
              <a:ext cx="2495549" cy="447206"/>
            </a:xfrm>
            <a:prstGeom prst="rect">
              <a:avLst/>
            </a:prstGeom>
            <a:noFill/>
            <a:ln w="9525">
              <a:noFill/>
            </a:ln>
          </p:spPr>
          <p:txBody>
            <a:bodyPr wrap="square" anchor="ctr"/>
            <a:p>
              <a:pPr>
                <a:lnSpc>
                  <a:spcPct val="140000"/>
                </a:lnSpc>
              </a:pPr>
              <a:r>
                <a:rPr lang="zh-CN" altLang="en-US" sz="2140" b="1" dirty="0">
                  <a:solidFill>
                    <a:srgbClr val="6BB76D"/>
                  </a:solidFill>
                  <a:latin typeface="Century Gothic" panose="020B0502020202020204" pitchFamily="34" charset="0"/>
                  <a:ea typeface="幼圆" panose="02010509060101010101" pitchFamily="49" charset="-122"/>
                  <a:sym typeface="Arial" panose="020B0604020202020204" pitchFamily="34" charset="0"/>
                </a:rPr>
                <a:t>能效水平</a:t>
              </a:r>
              <a:endParaRPr lang="zh-CN" altLang="en-US" sz="2140" b="1" dirty="0">
                <a:solidFill>
                  <a:srgbClr val="6BB76D"/>
                </a:solidFill>
                <a:latin typeface="Century Gothic" panose="020B0502020202020204" pitchFamily="34" charset="0"/>
                <a:ea typeface="幼圆" panose="02010509060101010101" pitchFamily="49" charset="-122"/>
                <a:sym typeface="Arial" panose="020B0604020202020204" pitchFamily="34" charset="0"/>
              </a:endParaRPr>
            </a:p>
          </p:txBody>
        </p:sp>
        <p:sp>
          <p:nvSpPr>
            <p:cNvPr id="29729" name="文本框 112"/>
            <p:cNvSpPr txBox="1"/>
            <p:nvPr>
              <p:custDataLst>
                <p:tags r:id="rId25"/>
              </p:custDataLst>
            </p:nvPr>
          </p:nvSpPr>
          <p:spPr>
            <a:xfrm>
              <a:off x="5714809" y="4461513"/>
              <a:ext cx="2033554" cy="1408480"/>
            </a:xfrm>
            <a:prstGeom prst="rect">
              <a:avLst/>
            </a:prstGeom>
            <a:noFill/>
            <a:ln w="9525">
              <a:noFill/>
            </a:ln>
          </p:spPr>
          <p:txBody>
            <a:bodyPr wrap="square" anchor="t"/>
            <a:p>
              <a:pPr>
                <a:lnSpc>
                  <a:spcPct val="130000"/>
                </a:lnSpc>
              </a:pPr>
              <a:r>
                <a:rPr lang="zh-CN" altLang="en-US" sz="1800" dirty="0">
                  <a:latin typeface="Arial" panose="020B0604020202020204" pitchFamily="34" charset="0"/>
                  <a:ea typeface="宋体" panose="02010600030101010101" pitchFamily="2" charset="-122"/>
                  <a:sym typeface="宋体" panose="02010600030101010101" pitchFamily="2" charset="-122"/>
                </a:rPr>
                <a:t>项目单位产品能耗、主要工序能耗等</a:t>
              </a:r>
              <a:endParaRPr lang="zh-CN" altLang="en-US" sz="1800" dirty="0">
                <a:solidFill>
                  <a:srgbClr val="808080"/>
                </a:solidFill>
                <a:latin typeface="Arial" panose="020B0604020202020204" pitchFamily="34" charset="0"/>
                <a:ea typeface="宋体" panose="02010600030101010101" pitchFamily="2" charset="-122"/>
                <a:sym typeface="宋体" panose="02010600030101010101" pitchFamily="2" charset="-122"/>
              </a:endParaRPr>
            </a:p>
            <a:p>
              <a:pPr>
                <a:lnSpc>
                  <a:spcPct val="130000"/>
                </a:lnSpc>
              </a:pPr>
              <a:endParaRPr lang="en-US" altLang="zh-CN" sz="1800" dirty="0" err="1">
                <a:solidFill>
                  <a:srgbClr val="808080"/>
                </a:solidFill>
                <a:latin typeface="Arial" panose="020B0604020202020204" pitchFamily="34" charset="0"/>
                <a:ea typeface="宋体" panose="02010600030101010101" pitchFamily="2" charset="-122"/>
                <a:sym typeface="Arial" panose="020B0604020202020204" pitchFamily="34" charset="0"/>
              </a:endParaRPr>
            </a:p>
          </p:txBody>
        </p:sp>
      </p:grpSp>
      <p:sp>
        <p:nvSpPr>
          <p:cNvPr id="29730" name="文本框 113"/>
          <p:cNvSpPr txBox="1"/>
          <p:nvPr/>
        </p:nvSpPr>
        <p:spPr>
          <a:xfrm>
            <a:off x="3979503" y="1033922"/>
            <a:ext cx="1272606" cy="365125"/>
          </a:xfrm>
          <a:prstGeom prst="rect">
            <a:avLst/>
          </a:prstGeom>
          <a:noFill/>
          <a:ln w="9525">
            <a:noFill/>
          </a:ln>
        </p:spPr>
        <p:txBody>
          <a:bodyPr wrap="square" anchor="t">
            <a:spAutoFit/>
          </a:bodyPr>
          <a:p>
            <a:pPr algn="ctr"/>
            <a:r>
              <a:rPr lang="zh-CN" altLang="en-US" sz="1780">
                <a:latin typeface="华文中宋" panose="02010600040101010101" charset="-122"/>
                <a:ea typeface="华文中宋" panose="02010600040101010101" charset="-122"/>
              </a:rPr>
              <a:t>要求</a:t>
            </a:r>
            <a:endParaRPr lang="zh-CN" altLang="en-US" sz="1780">
              <a:latin typeface="华文中宋" panose="02010600040101010101" charset="-122"/>
              <a:ea typeface="华文中宋" panose="02010600040101010101" charset="-122"/>
            </a:endParaRPr>
          </a:p>
        </p:txBody>
      </p:sp>
      <p:cxnSp>
        <p:nvCxnSpPr>
          <p:cNvPr id="3" name="直接连接符 2"/>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7538238" y="-275516"/>
            <a:ext cx="170307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part3 </a:t>
            </a:r>
            <a:r>
              <a:rPr lang="zh-CN" altLang="en-US" sz="2800" dirty="0">
                <a:latin typeface="华文楷体" panose="02010600040101010101" charset="-122"/>
                <a:ea typeface="华文楷体" panose="02010600040101010101" charset="-122"/>
              </a:rPr>
              <a:t>验收</a:t>
            </a:r>
            <a:endParaRPr lang="en-US" altLang="zh-CN" sz="2800" dirty="0">
              <a:latin typeface="华文楷体" panose="02010600040101010101" charset="-122"/>
              <a:ea typeface="华文楷体" panose="02010600040101010101" charset="-122"/>
            </a:endParaRPr>
          </a:p>
        </p:txBody>
      </p:sp>
    </p:spTree>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8" name="Rectangle 61"/>
          <p:cNvSpPr/>
          <p:nvPr/>
        </p:nvSpPr>
        <p:spPr>
          <a:xfrm>
            <a:off x="-235" y="257312"/>
            <a:ext cx="309880" cy="420370"/>
          </a:xfrm>
          <a:prstGeom prst="rect">
            <a:avLst/>
          </a:prstGeom>
          <a:noFill/>
          <a:ln w="9525">
            <a:noFill/>
          </a:ln>
        </p:spPr>
        <p:txBody>
          <a:bodyPr wrap="none" anchor="ctr">
            <a:spAutoFit/>
          </a:bodyPr>
          <a:p>
            <a:pPr eaLnBrk="0" hangingPunct="0"/>
            <a:endParaRPr lang="zh-CN" altLang="zh-CN" sz="2140" dirty="0">
              <a:latin typeface="Arial" panose="020B0604020202020204" pitchFamily="34" charset="0"/>
              <a:ea typeface="宋体" panose="02010600030101010101" pitchFamily="2" charset="-122"/>
            </a:endParaRPr>
          </a:p>
        </p:txBody>
      </p:sp>
      <p:sp>
        <p:nvSpPr>
          <p:cNvPr id="30725" name="矩形 29"/>
          <p:cNvSpPr/>
          <p:nvPr/>
        </p:nvSpPr>
        <p:spPr>
          <a:xfrm>
            <a:off x="225194" y="3346076"/>
            <a:ext cx="8578657" cy="2651125"/>
          </a:xfrm>
          <a:prstGeom prst="rect">
            <a:avLst/>
          </a:prstGeom>
          <a:noFill/>
          <a:ln w="9525">
            <a:noFill/>
          </a:ln>
        </p:spPr>
        <p:txBody>
          <a:bodyPr wrap="square" anchor="t">
            <a:spAutoFit/>
          </a:bodyPr>
          <a:p>
            <a:pPr marL="285750" indent="-285750" fontAlgn="base">
              <a:lnSpc>
                <a:spcPct val="130000"/>
              </a:lnSpc>
              <a:buFont typeface="Wingdings" panose="05000000000000000000" charset="0"/>
              <a:buChar char="w"/>
            </a:pPr>
            <a:r>
              <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cs typeface="+mn-cs"/>
              </a:rPr>
              <a:t>建设方案落实情况：</a:t>
            </a:r>
            <a:r>
              <a:rPr lang="zh-CN" altLang="en-US" sz="1600" strike="noStrike" noProof="1" dirty="0">
                <a:latin typeface="仿宋_GB2312" panose="02010609030101010101" charset="-122"/>
                <a:ea typeface="仿宋_GB2312" panose="02010609030101010101" charset="-122"/>
                <a:cs typeface="+mn-cs"/>
              </a:rPr>
              <a:t>建设规模、工艺方案、总平面布置、主要用能工艺和设备、辅助生产和附属生产设施等，以及是否有国家明令淘汰的用能设备、生产工艺等。</a:t>
            </a:r>
            <a:endParaRPr lang="zh-CN" altLang="en-US" sz="1600" strike="noStrike" noProof="1" dirty="0">
              <a:latin typeface="Arial" panose="020B0604020202020204" pitchFamily="34" charset="0"/>
              <a:ea typeface="宋体" panose="02010600030101010101" pitchFamily="2" charset="-122"/>
            </a:endParaRPr>
          </a:p>
          <a:p>
            <a:pPr marL="285750" indent="-285750" fontAlgn="base">
              <a:lnSpc>
                <a:spcPct val="130000"/>
              </a:lnSpc>
              <a:buFont typeface="Wingdings" panose="05000000000000000000" charset="0"/>
              <a:buChar char="w"/>
            </a:pPr>
            <a:r>
              <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cs typeface="+mn-cs"/>
              </a:rPr>
              <a:t>节能技术措施落实情况：</a:t>
            </a:r>
            <a:r>
              <a:rPr lang="zh-CN" altLang="en-US" sz="1600" strike="noStrike" noProof="1" dirty="0">
                <a:latin typeface="仿宋_GB2312" panose="02010609030101010101" charset="-122"/>
                <a:ea typeface="仿宋_GB2312" panose="02010609030101010101" charset="-122"/>
                <a:cs typeface="+mn-cs"/>
              </a:rPr>
              <a:t>项目设计和建设过程中采用的各项节能技术措施等。</a:t>
            </a:r>
            <a:endParaRPr lang="zh-CN" altLang="en-US" sz="1600" strike="noStrike" noProof="1" dirty="0">
              <a:latin typeface="Arial" panose="020B0604020202020204" pitchFamily="34" charset="0"/>
              <a:ea typeface="宋体" panose="02010600030101010101" pitchFamily="2" charset="-122"/>
            </a:endParaRPr>
          </a:p>
          <a:p>
            <a:pPr marL="285750" indent="-285750" fontAlgn="base">
              <a:lnSpc>
                <a:spcPct val="130000"/>
              </a:lnSpc>
              <a:buFont typeface="Wingdings" panose="05000000000000000000" charset="0"/>
              <a:buChar char="w"/>
            </a:pPr>
            <a:r>
              <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cs typeface="+mn-cs"/>
              </a:rPr>
              <a:t>节能管理措施落实情况：</a:t>
            </a:r>
            <a:r>
              <a:rPr lang="zh-CN" altLang="en-US" sz="1600" strike="noStrike" noProof="1" dirty="0">
                <a:latin typeface="仿宋_GB2312" panose="02010609030101010101" charset="-122"/>
                <a:ea typeface="仿宋_GB2312" panose="02010609030101010101" charset="-122"/>
                <a:cs typeface="+mn-cs"/>
              </a:rPr>
              <a:t>能源管理机构和制度建设情况，能源计量器具配备、管理情况等。</a:t>
            </a:r>
            <a:endParaRPr lang="zh-CN" altLang="en-US" sz="1600" strike="noStrike" noProof="1" dirty="0">
              <a:latin typeface="Arial" panose="020B0604020202020204" pitchFamily="34" charset="0"/>
              <a:ea typeface="宋体" panose="02010600030101010101" pitchFamily="2" charset="-122"/>
            </a:endParaRPr>
          </a:p>
          <a:p>
            <a:pPr marL="285750" indent="-285750" fontAlgn="base">
              <a:lnSpc>
                <a:spcPct val="130000"/>
              </a:lnSpc>
              <a:buFont typeface="Wingdings" panose="05000000000000000000" charset="0"/>
              <a:buChar char="w"/>
            </a:pPr>
            <a:r>
              <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cs typeface="+mn-cs"/>
              </a:rPr>
              <a:t>能效水平落实情况：</a:t>
            </a:r>
            <a:r>
              <a:rPr lang="zh-CN" altLang="en-US" sz="1600" strike="noStrike" noProof="1" dirty="0">
                <a:latin typeface="仿宋_GB2312" panose="02010609030101010101" charset="-122"/>
                <a:ea typeface="仿宋_GB2312" panose="02010609030101010101" charset="-122"/>
                <a:cs typeface="+mn-cs"/>
              </a:rPr>
              <a:t>项目单位产品（产值）能耗、单位建筑面积能耗等主要能效指标；主要用能设备和通用设备能效水平等。</a:t>
            </a:r>
            <a:endParaRPr lang="zh-CN" altLang="en-US" sz="1600" strike="noStrike" noProof="1" dirty="0">
              <a:latin typeface="Arial" panose="020B0604020202020204" pitchFamily="34" charset="0"/>
              <a:ea typeface="宋体" panose="02010600030101010101" pitchFamily="2" charset="-122"/>
            </a:endParaRPr>
          </a:p>
          <a:p>
            <a:pPr marL="285750" indent="-285750" fontAlgn="base">
              <a:lnSpc>
                <a:spcPct val="130000"/>
              </a:lnSpc>
              <a:buFont typeface="Wingdings" panose="05000000000000000000" charset="0"/>
              <a:buChar char="w"/>
            </a:pPr>
            <a:r>
              <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cs typeface="+mn-cs"/>
              </a:rPr>
              <a:t>能源消费总量落实情况：</a:t>
            </a:r>
            <a:r>
              <a:rPr lang="zh-CN" altLang="en-US" sz="1600" strike="noStrike" noProof="1" dirty="0">
                <a:latin typeface="仿宋_GB2312" panose="02010609030101010101" charset="-122"/>
                <a:ea typeface="仿宋_GB2312" panose="02010609030101010101" charset="-122"/>
                <a:cs typeface="+mn-cs"/>
              </a:rPr>
              <a:t>项目年综合能源消费量等。</a:t>
            </a:r>
            <a:endParaRPr lang="zh-CN" altLang="en-US" sz="1600" strike="noStrike" noProof="1" dirty="0">
              <a:latin typeface="仿宋_GB2312" panose="02010609030101010101" charset="-122"/>
              <a:ea typeface="仿宋_GB2312" panose="02010609030101010101" charset="-122"/>
            </a:endParaRPr>
          </a:p>
          <a:p>
            <a:pPr marL="285750" indent="-285750" fontAlgn="base">
              <a:lnSpc>
                <a:spcPct val="130000"/>
              </a:lnSpc>
              <a:buFont typeface="Wingdings" panose="05000000000000000000" charset="0"/>
              <a:buChar char="w"/>
            </a:pPr>
            <a:r>
              <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cs typeface="+mn-cs"/>
              </a:rPr>
              <a:t>其他相关内容。</a:t>
            </a:r>
            <a:endParaRPr lang="zh-CN" altLang="en-US" sz="1600" b="1" strike="noStrike" noProof="1" dirty="0">
              <a:solidFill>
                <a:schemeClr val="accent4">
                  <a:lumMod val="75000"/>
                </a:schemeClr>
              </a:solidFill>
              <a:latin typeface="黑体" panose="02010609060101010101" pitchFamily="49" charset="-122"/>
              <a:ea typeface="黑体" panose="02010609060101010101" pitchFamily="49" charset="-122"/>
            </a:endParaRPr>
          </a:p>
        </p:txBody>
      </p:sp>
      <p:sp>
        <p:nvSpPr>
          <p:cNvPr id="2" name="矩形 1"/>
          <p:cNvSpPr/>
          <p:nvPr>
            <p:custDataLst>
              <p:tags r:id="rId1"/>
            </p:custDataLst>
          </p:nvPr>
        </p:nvSpPr>
        <p:spPr>
          <a:xfrm>
            <a:off x="352200" y="1175534"/>
            <a:ext cx="8324643" cy="102875"/>
          </a:xfrm>
          <a:prstGeom prst="rect">
            <a:avLst/>
          </a:prstGeom>
          <a:solidFill>
            <a:srgbClr val="FEB80A">
              <a:lumMod val="20000"/>
              <a:lumOff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2140" strike="noStrike" noProof="1">
              <a:solidFill>
                <a:srgbClr val="FFFFFF"/>
              </a:solidFill>
              <a:sym typeface="Arial" panose="020B0604020202020204" pitchFamily="34" charset="0"/>
            </a:endParaRPr>
          </a:p>
        </p:txBody>
      </p:sp>
      <p:grpSp>
        <p:nvGrpSpPr>
          <p:cNvPr id="31751" name="组合 11"/>
          <p:cNvGrpSpPr/>
          <p:nvPr/>
        </p:nvGrpSpPr>
        <p:grpSpPr>
          <a:xfrm>
            <a:off x="568112" y="988200"/>
            <a:ext cx="3435527" cy="2248650"/>
            <a:chOff x="1557867" y="3553279"/>
            <a:chExt cx="1735666" cy="2212521"/>
          </a:xfrm>
        </p:grpSpPr>
        <p:sp>
          <p:nvSpPr>
            <p:cNvPr id="5" name="椭圆 4"/>
            <p:cNvSpPr/>
            <p:nvPr>
              <p:custDataLst>
                <p:tags r:id="rId2"/>
              </p:custDataLst>
            </p:nvPr>
          </p:nvSpPr>
          <p:spPr>
            <a:xfrm>
              <a:off x="2260600" y="3553279"/>
              <a:ext cx="330200" cy="330200"/>
            </a:xfrm>
            <a:prstGeom prst="ellipse">
              <a:avLst/>
            </a:prstGeom>
            <a:solidFill>
              <a:srgbClr val="FEB80A"/>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5000" lnSpcReduction="20000"/>
            </a:bodyPr>
            <a:p>
              <a:pPr algn="ctr" fontAlgn="base"/>
              <a:r>
                <a:rPr lang="en-US" altLang="zh-CN" sz="2140" strike="noStrike" noProof="1" dirty="0" smtClean="0">
                  <a:solidFill>
                    <a:srgbClr val="FFFFFF"/>
                  </a:solidFill>
                  <a:sym typeface="Arial" panose="020B0604020202020204" pitchFamily="34" charset="0"/>
                </a:rPr>
                <a:t>1</a:t>
              </a:r>
              <a:endParaRPr lang="en-US" altLang="zh-CN" sz="2140" strike="noStrike" noProof="1" dirty="0" smtClean="0">
                <a:solidFill>
                  <a:srgbClr val="FFFFFF"/>
                </a:solidFill>
                <a:sym typeface="Arial" panose="020B0604020202020204" pitchFamily="34" charset="0"/>
              </a:endParaRPr>
            </a:p>
          </p:txBody>
        </p:sp>
        <p:sp>
          <p:nvSpPr>
            <p:cNvPr id="6" name="矩形 5"/>
            <p:cNvSpPr/>
            <p:nvPr>
              <p:custDataLst>
                <p:tags r:id="rId3"/>
              </p:custDataLst>
            </p:nvPr>
          </p:nvSpPr>
          <p:spPr>
            <a:xfrm>
              <a:off x="1557867" y="4085176"/>
              <a:ext cx="1735666" cy="405966"/>
            </a:xfrm>
            <a:prstGeom prst="rect">
              <a:avLst/>
            </a:prstGeom>
            <a:solidFill>
              <a:srgbClr val="389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p>
              <a:pPr algn="ctr" fontAlgn="base"/>
              <a:r>
                <a:rPr lang="en-US" altLang="zh-CN" sz="1605" strike="noStrike" noProof="1" dirty="0" smtClean="0">
                  <a:solidFill>
                    <a:srgbClr val="FFFFFF"/>
                  </a:solidFill>
                  <a:latin typeface="黑体" panose="02010609060101010101" pitchFamily="49" charset="-122"/>
                  <a:ea typeface="黑体" panose="02010609060101010101" pitchFamily="49" charset="-122"/>
                  <a:cs typeface="+mn-ea"/>
                  <a:sym typeface="Arial" panose="020B0604020202020204" pitchFamily="34" charset="0"/>
                </a:rPr>
                <a:t>44</a:t>
              </a:r>
              <a:r>
                <a:rPr lang="zh-CN" altLang="en-US" sz="1605" strike="noStrike" noProof="1" dirty="0" smtClean="0">
                  <a:solidFill>
                    <a:srgbClr val="FFFFFF"/>
                  </a:solidFill>
                  <a:latin typeface="黑体" panose="02010609060101010101" pitchFamily="49" charset="-122"/>
                  <a:ea typeface="黑体" panose="02010609060101010101" pitchFamily="49" charset="-122"/>
                  <a:cs typeface="+mn-ea"/>
                  <a:sym typeface="Arial" panose="020B0604020202020204" pitchFamily="34" charset="0"/>
                </a:rPr>
                <a:t>号令 第十二条</a:t>
              </a:r>
              <a:endParaRPr lang="zh-CN" altLang="en-US" sz="1605" strike="noStrike" noProof="1" dirty="0" smtClean="0">
                <a:solidFill>
                  <a:srgbClr val="FFFFFF"/>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7" name="等腰三角形 6"/>
            <p:cNvSpPr/>
            <p:nvPr>
              <p:custDataLst>
                <p:tags r:id="rId4"/>
              </p:custDataLst>
            </p:nvPr>
          </p:nvSpPr>
          <p:spPr>
            <a:xfrm>
              <a:off x="2271184" y="3948070"/>
              <a:ext cx="309032" cy="137580"/>
            </a:xfrm>
            <a:prstGeom prst="triangle">
              <a:avLst/>
            </a:prstGeom>
            <a:solidFill>
              <a:srgbClr val="389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8" name="矩形 7"/>
            <p:cNvSpPr/>
            <p:nvPr>
              <p:custDataLst>
                <p:tags r:id="rId5"/>
              </p:custDataLst>
            </p:nvPr>
          </p:nvSpPr>
          <p:spPr>
            <a:xfrm>
              <a:off x="1557867" y="4438200"/>
              <a:ext cx="1735666" cy="1327600"/>
            </a:xfrm>
            <a:prstGeom prst="rect">
              <a:avLst/>
            </a:prstGeom>
            <a:solidFill>
              <a:srgbClr val="3891A7">
                <a:lumMod val="40000"/>
                <a:lumOff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l" fontAlgn="base"/>
              <a:r>
                <a:rPr lang="zh-CN" altLang="en-US" sz="2000" strike="noStrike" noProof="1" dirty="0">
                  <a:solidFill>
                    <a:schemeClr val="accent5">
                      <a:lumMod val="50000"/>
                    </a:schemeClr>
                  </a:solidFill>
                  <a:latin typeface="+mn-ea"/>
                  <a:sym typeface="+mn-ea"/>
                </a:rPr>
                <a:t>节能审查机关</a:t>
              </a:r>
              <a:r>
                <a:rPr lang="en-US" altLang="zh-CN" sz="2000" strike="noStrike" noProof="1" dirty="0">
                  <a:solidFill>
                    <a:schemeClr val="accent5">
                      <a:lumMod val="50000"/>
                    </a:schemeClr>
                  </a:solidFill>
                  <a:latin typeface="+mn-ea"/>
                  <a:sym typeface="+mn-ea"/>
                </a:rPr>
                <a:t>……</a:t>
              </a:r>
              <a:r>
                <a:rPr lang="zh-CN" altLang="en-US" sz="2000" strike="noStrike" noProof="1" dirty="0">
                  <a:solidFill>
                    <a:schemeClr val="accent5">
                      <a:lumMod val="50000"/>
                    </a:schemeClr>
                  </a:solidFill>
                  <a:latin typeface="+mn-ea"/>
                  <a:sym typeface="+mn-ea"/>
                </a:rPr>
                <a:t>，强化事中事后监管，对节能审查意见落实情况进行</a:t>
              </a:r>
              <a:r>
                <a:rPr lang="zh-CN" altLang="en-US" sz="2000" b="1" strike="noStrike" noProof="1" dirty="0">
                  <a:solidFill>
                    <a:srgbClr val="FF0000"/>
                  </a:solidFill>
                  <a:latin typeface="+mn-ea"/>
                  <a:sym typeface="+mn-ea"/>
                </a:rPr>
                <a:t>监督检查</a:t>
              </a:r>
              <a:r>
                <a:rPr lang="zh-CN" altLang="en-US" sz="2000" strike="noStrike" noProof="1" dirty="0">
                  <a:solidFill>
                    <a:schemeClr val="accent5">
                      <a:lumMod val="50000"/>
                    </a:schemeClr>
                  </a:solidFill>
                  <a:latin typeface="+mn-ea"/>
                  <a:sym typeface="+mn-ea"/>
                </a:rPr>
                <a:t>。</a:t>
              </a:r>
              <a:endParaRPr lang="zh-CN" altLang="en-US" sz="2000" b="1" strike="noStrike" noProof="1" dirty="0" smtClean="0">
                <a:solidFill>
                  <a:schemeClr val="accent5">
                    <a:lumMod val="50000"/>
                  </a:schemeClr>
                </a:solidFill>
                <a:uLnTx/>
                <a:uFillTx/>
                <a:latin typeface="+mn-ea"/>
                <a:sym typeface="+mn-ea"/>
              </a:endParaRPr>
            </a:p>
          </p:txBody>
        </p:sp>
      </p:grpSp>
      <p:grpSp>
        <p:nvGrpSpPr>
          <p:cNvPr id="31756" name="组合 17"/>
          <p:cNvGrpSpPr/>
          <p:nvPr/>
        </p:nvGrpSpPr>
        <p:grpSpPr>
          <a:xfrm>
            <a:off x="5018421" y="988200"/>
            <a:ext cx="3435527" cy="2248650"/>
            <a:chOff x="1557867" y="3537827"/>
            <a:chExt cx="1735709" cy="1970414"/>
          </a:xfrm>
        </p:grpSpPr>
        <p:sp>
          <p:nvSpPr>
            <p:cNvPr id="19" name="椭圆 18"/>
            <p:cNvSpPr/>
            <p:nvPr>
              <p:custDataLst>
                <p:tags r:id="rId6"/>
              </p:custDataLst>
            </p:nvPr>
          </p:nvSpPr>
          <p:spPr>
            <a:xfrm>
              <a:off x="2260600" y="3537827"/>
              <a:ext cx="330200" cy="330200"/>
            </a:xfrm>
            <a:prstGeom prst="ellipse">
              <a:avLst/>
            </a:prstGeom>
            <a:solidFill>
              <a:srgbClr val="FEB80A"/>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2500" lnSpcReduction="20000"/>
            </a:bodyPr>
            <a:p>
              <a:pPr algn="ctr" fontAlgn="base"/>
              <a:r>
                <a:rPr lang="en-US" altLang="zh-CN" sz="2140" strike="noStrike" noProof="1" dirty="0" smtClean="0">
                  <a:solidFill>
                    <a:srgbClr val="FFFFFF"/>
                  </a:solidFill>
                  <a:sym typeface="Arial" panose="020B0604020202020204" pitchFamily="34" charset="0"/>
                </a:rPr>
                <a:t>2</a:t>
              </a:r>
              <a:endParaRPr lang="en-US" altLang="zh-CN" sz="2140" strike="noStrike" noProof="1" dirty="0" smtClean="0">
                <a:solidFill>
                  <a:srgbClr val="FFFFFF"/>
                </a:solidFill>
                <a:sym typeface="Arial" panose="020B0604020202020204" pitchFamily="34" charset="0"/>
              </a:endParaRPr>
            </a:p>
          </p:txBody>
        </p:sp>
        <p:sp>
          <p:nvSpPr>
            <p:cNvPr id="20" name="矩形 19"/>
            <p:cNvSpPr/>
            <p:nvPr>
              <p:custDataLst>
                <p:tags r:id="rId7"/>
              </p:custDataLst>
            </p:nvPr>
          </p:nvSpPr>
          <p:spPr>
            <a:xfrm>
              <a:off x="1557867" y="4004733"/>
              <a:ext cx="1735666" cy="361433"/>
            </a:xfrm>
            <a:prstGeom prst="rect">
              <a:avLst/>
            </a:prstGeom>
            <a:solidFill>
              <a:srgbClr val="389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p>
              <a:pPr algn="ctr" fontAlgn="base"/>
              <a:r>
                <a:rPr lang="en-US" altLang="zh-CN" sz="1425" strike="noStrike" noProof="1" dirty="0" smtClean="0">
                  <a:solidFill>
                    <a:srgbClr val="FFFFFF"/>
                  </a:solidFill>
                  <a:latin typeface="黑体" panose="02010609060101010101" pitchFamily="49" charset="-122"/>
                  <a:ea typeface="黑体" panose="02010609060101010101" pitchFamily="49" charset="-122"/>
                  <a:cs typeface="+mj-cs"/>
                  <a:sym typeface="Arial" panose="020B0604020202020204" pitchFamily="34" charset="0"/>
                </a:rPr>
                <a:t>44</a:t>
              </a:r>
              <a:r>
                <a:rPr lang="zh-CN" altLang="en-US" sz="1425" strike="noStrike" noProof="1" dirty="0" smtClean="0">
                  <a:solidFill>
                    <a:srgbClr val="FFFFFF"/>
                  </a:solidFill>
                  <a:latin typeface="黑体" panose="02010609060101010101" pitchFamily="49" charset="-122"/>
                  <a:ea typeface="黑体" panose="02010609060101010101" pitchFamily="49" charset="-122"/>
                  <a:cs typeface="+mj-cs"/>
                  <a:sym typeface="Arial" panose="020B0604020202020204" pitchFamily="34" charset="0"/>
                </a:rPr>
                <a:t>号令 </a:t>
              </a:r>
              <a:r>
                <a:rPr lang="zh-CN" altLang="en-US" sz="1605" strike="noStrike" noProof="1" dirty="0" smtClean="0">
                  <a:solidFill>
                    <a:srgbClr val="FFFFFF"/>
                  </a:solidFill>
                  <a:latin typeface="黑体" panose="02010609060101010101" pitchFamily="49" charset="-122"/>
                  <a:ea typeface="黑体" panose="02010609060101010101" pitchFamily="49" charset="-122"/>
                  <a:cs typeface="+mj-cs"/>
                  <a:sym typeface="Arial" panose="020B0604020202020204" pitchFamily="34" charset="0"/>
                </a:rPr>
                <a:t>第十二</a:t>
              </a:r>
              <a:r>
                <a:rPr lang="zh-CN" altLang="en-US" sz="1425" strike="noStrike" noProof="1" dirty="0" smtClean="0">
                  <a:solidFill>
                    <a:srgbClr val="FFFFFF"/>
                  </a:solidFill>
                  <a:latin typeface="黑体" panose="02010609060101010101" pitchFamily="49" charset="-122"/>
                  <a:ea typeface="黑体" panose="02010609060101010101" pitchFamily="49" charset="-122"/>
                  <a:cs typeface="+mj-cs"/>
                  <a:sym typeface="Arial" panose="020B0604020202020204" pitchFamily="34" charset="0"/>
                </a:rPr>
                <a:t>条</a:t>
              </a:r>
              <a:endParaRPr lang="zh-CN" altLang="en-US" sz="1425" strike="noStrike" noProof="1" dirty="0" smtClean="0">
                <a:solidFill>
                  <a:srgbClr val="FFFFFF"/>
                </a:solidFill>
                <a:latin typeface="黑体" panose="02010609060101010101" pitchFamily="49" charset="-122"/>
                <a:ea typeface="黑体" panose="02010609060101010101" pitchFamily="49" charset="-122"/>
                <a:cs typeface="+mj-cs"/>
                <a:sym typeface="Arial" panose="020B0604020202020204" pitchFamily="34" charset="0"/>
              </a:endParaRPr>
            </a:p>
          </p:txBody>
        </p:sp>
        <p:sp>
          <p:nvSpPr>
            <p:cNvPr id="21" name="等腰三角形 20"/>
            <p:cNvSpPr/>
            <p:nvPr>
              <p:custDataLst>
                <p:tags r:id="rId8"/>
              </p:custDataLst>
            </p:nvPr>
          </p:nvSpPr>
          <p:spPr>
            <a:xfrm>
              <a:off x="2271184" y="3867154"/>
              <a:ext cx="309032" cy="137580"/>
            </a:xfrm>
            <a:prstGeom prst="triangle">
              <a:avLst/>
            </a:prstGeom>
            <a:solidFill>
              <a:srgbClr val="3891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fontAlgn="base"/>
              <a:endParaRPr lang="zh-CN" altLang="en-US" sz="2140" strike="noStrike" noProof="1">
                <a:solidFill>
                  <a:srgbClr val="FFFFFF"/>
                </a:solidFill>
                <a:sym typeface="Arial" panose="020B0604020202020204" pitchFamily="34" charset="0"/>
              </a:endParaRPr>
            </a:p>
          </p:txBody>
        </p:sp>
        <p:sp>
          <p:nvSpPr>
            <p:cNvPr id="22" name="矩形 21"/>
            <p:cNvSpPr/>
            <p:nvPr>
              <p:custDataLst>
                <p:tags r:id="rId9"/>
              </p:custDataLst>
            </p:nvPr>
          </p:nvSpPr>
          <p:spPr>
            <a:xfrm>
              <a:off x="1557867" y="4326274"/>
              <a:ext cx="1735709" cy="1181967"/>
            </a:xfrm>
            <a:prstGeom prst="rect">
              <a:avLst/>
            </a:prstGeom>
            <a:solidFill>
              <a:srgbClr val="3891A7">
                <a:lumMod val="40000"/>
                <a:lumOff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l" fontAlgn="base"/>
              <a:r>
                <a:rPr lang="zh-CN" altLang="en-US" sz="1800" strike="noStrike" noProof="1" dirty="0">
                  <a:solidFill>
                    <a:schemeClr val="accent5">
                      <a:lumMod val="50000"/>
                    </a:schemeClr>
                  </a:solidFill>
                  <a:latin typeface="+mn-ea"/>
                  <a:sym typeface="+mn-ea"/>
                </a:rPr>
                <a:t>国家发展改革委</a:t>
              </a:r>
              <a:r>
                <a:rPr lang="en-US" altLang="zh-CN" sz="1800" strike="noStrike" noProof="1" dirty="0">
                  <a:solidFill>
                    <a:schemeClr val="accent5">
                      <a:lumMod val="50000"/>
                    </a:schemeClr>
                  </a:solidFill>
                  <a:latin typeface="+mn-ea"/>
                  <a:sym typeface="+mn-ea"/>
                </a:rPr>
                <a:t>……</a:t>
              </a:r>
              <a:r>
                <a:rPr lang="zh-CN" altLang="en-US" sz="1800" strike="noStrike" noProof="1" dirty="0">
                  <a:solidFill>
                    <a:schemeClr val="accent5">
                      <a:lumMod val="50000"/>
                    </a:schemeClr>
                  </a:solidFill>
                  <a:latin typeface="+mn-ea"/>
                  <a:sym typeface="+mn-ea"/>
                </a:rPr>
                <a:t>，对重大项目节能审查意见落实情况进行</a:t>
              </a:r>
              <a:r>
                <a:rPr lang="zh-CN" altLang="en-US" sz="1800" b="1" strike="noStrike" noProof="1" dirty="0">
                  <a:solidFill>
                    <a:srgbClr val="FF0000"/>
                  </a:solidFill>
                  <a:latin typeface="+mn-ea"/>
                  <a:sym typeface="+mn-ea"/>
                </a:rPr>
                <a:t>不定期抽查</a:t>
              </a:r>
              <a:r>
                <a:rPr lang="zh-CN" altLang="en-US" sz="1800" strike="noStrike" noProof="1" dirty="0">
                  <a:solidFill>
                    <a:schemeClr val="accent5">
                      <a:lumMod val="50000"/>
                    </a:schemeClr>
                  </a:solidFill>
                  <a:latin typeface="+mn-ea"/>
                  <a:sym typeface="+mn-ea"/>
                </a:rPr>
                <a:t>，对违法违规问题进行公开，依法给予行政处罚。</a:t>
              </a:r>
              <a:endParaRPr lang="zh-CN" altLang="en-US" sz="1800" strike="noStrike" noProof="1" dirty="0">
                <a:solidFill>
                  <a:schemeClr val="accent5">
                    <a:lumMod val="50000"/>
                  </a:schemeClr>
                </a:solidFill>
                <a:latin typeface="+mn-ea"/>
                <a:sym typeface="+mn-ea"/>
              </a:endParaRPr>
            </a:p>
          </p:txBody>
        </p:sp>
      </p:grpSp>
      <p:cxnSp>
        <p:nvCxnSpPr>
          <p:cNvPr id="4" name="直接连接符 3"/>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6843512" y="-333304"/>
            <a:ext cx="241554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part3 </a:t>
            </a:r>
            <a:r>
              <a:rPr lang="zh-CN" altLang="en-US" sz="2800" dirty="0">
                <a:latin typeface="华文楷体" panose="02010600040101010101" charset="-122"/>
                <a:ea typeface="华文楷体" panose="02010600040101010101" charset="-122"/>
              </a:rPr>
              <a:t>监督检查</a:t>
            </a:r>
            <a:endParaRPr lang="en-US" altLang="zh-CN" sz="2800" dirty="0">
              <a:latin typeface="华文楷体" panose="02010600040101010101" charset="-122"/>
              <a:ea typeface="华文楷体" panose="02010600040101010101" charset="-122"/>
            </a:endParaRPr>
          </a:p>
        </p:txBody>
      </p:sp>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1663741"/>
            <a:ext cx="7886700" cy="1325699"/>
          </a:xfrm>
        </p:spPr>
        <p:txBody>
          <a:bodyPr/>
          <a:p>
            <a:pPr algn="ctr"/>
            <a:r>
              <a:rPr lang="en-US" altLang="zh-CN" sz="4800"/>
              <a:t>END</a:t>
            </a:r>
            <a:br>
              <a:rPr lang="en-US" altLang="zh-CN" sz="4800"/>
            </a:br>
            <a:br>
              <a:rPr lang="en-US" altLang="zh-CN" sz="1600"/>
            </a:br>
            <a:r>
              <a:rPr lang="en-US" altLang="zh-CN" sz="1600"/>
              <a:t>          </a:t>
            </a:r>
            <a:br>
              <a:rPr lang="en-US" altLang="zh-CN" sz="1600"/>
            </a:br>
            <a:r>
              <a:rPr lang="en-US" altLang="zh-CN" sz="1600"/>
              <a:t>         </a:t>
            </a:r>
            <a:r>
              <a:rPr lang="zh-CN" altLang="en-US" sz="4800">
                <a:latin typeface="方正小标宋简体" panose="03000509000000000000" pitchFamily="65" charset="-122"/>
                <a:ea typeface="方正小标宋简体" panose="03000509000000000000" pitchFamily="65" charset="-122"/>
                <a:cs typeface="方正小标宋简体" panose="03000509000000000000" pitchFamily="65" charset="-122"/>
              </a:rPr>
              <a:t>谢     谢！</a:t>
            </a:r>
            <a:endParaRPr lang="zh-CN" altLang="en-US" sz="4800">
              <a:latin typeface="方正小标宋简体" panose="03000509000000000000" pitchFamily="65" charset="-122"/>
              <a:ea typeface="方正小标宋简体" panose="03000509000000000000" pitchFamily="65" charset="-122"/>
              <a:cs typeface="方正小标宋简体" panose="03000509000000000000" pitchFamily="65"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365543" y="269977"/>
            <a:ext cx="7887106" cy="881425"/>
          </a:xfrm>
          <a:noFill/>
          <a:ln>
            <a:noFill/>
          </a:ln>
        </p:spPr>
        <p:txBody>
          <a:bodyPr/>
          <a:p>
            <a:pPr algn="ctr" eaLnBrk="1" hangingPunct="1"/>
            <a:r>
              <a:rPr lang="zh-CN" altLang="en-US" sz="3200" b="1" dirty="0">
                <a:solidFill>
                  <a:srgbClr val="000000"/>
                </a:solidFill>
                <a:latin typeface="黑体" panose="02010609060101010101" pitchFamily="49" charset="-122"/>
                <a:ea typeface="黑体" panose="02010609060101010101" pitchFamily="49" charset="-122"/>
              </a:rPr>
              <a:t>目</a:t>
            </a:r>
            <a:r>
              <a:rPr lang="en-US" altLang="zh-CN" sz="3200" b="1" dirty="0">
                <a:solidFill>
                  <a:srgbClr val="000000"/>
                </a:solidFill>
                <a:latin typeface="黑体" panose="02010609060101010101" pitchFamily="49" charset="-122"/>
                <a:ea typeface="黑体" panose="02010609060101010101" pitchFamily="49" charset="-122"/>
              </a:rPr>
              <a:t>    </a:t>
            </a:r>
            <a:r>
              <a:rPr lang="zh-CN" altLang="en-US" sz="3200" b="1" dirty="0">
                <a:solidFill>
                  <a:srgbClr val="000000"/>
                </a:solidFill>
                <a:latin typeface="黑体" panose="02010609060101010101" pitchFamily="49" charset="-122"/>
                <a:ea typeface="黑体" panose="02010609060101010101" pitchFamily="49" charset="-122"/>
              </a:rPr>
              <a:t>录</a:t>
            </a:r>
            <a:endParaRPr lang="en-US" altLang="zh-CN" sz="3200" b="1" dirty="0">
              <a:solidFill>
                <a:srgbClr val="000000"/>
              </a:solidFill>
              <a:latin typeface="黑体" panose="02010609060101010101" pitchFamily="49" charset="-122"/>
              <a:ea typeface="黑体" panose="02010609060101010101" pitchFamily="49" charset="-122"/>
            </a:endParaRPr>
          </a:p>
        </p:txBody>
      </p:sp>
      <p:graphicFrame>
        <p:nvGraphicFramePr>
          <p:cNvPr id="38" name="图示 37"/>
          <p:cNvGraphicFramePr/>
          <p:nvPr/>
        </p:nvGraphicFramePr>
        <p:xfrm>
          <a:off x="403645" y="1315241"/>
          <a:ext cx="8524679" cy="4367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447" y="78200"/>
            <a:ext cx="7887106" cy="1325631"/>
          </a:xfrm>
        </p:spPr>
        <p:txBody>
          <a:bodyPr/>
          <a:p>
            <a:r>
              <a:rPr lang="en-US" altLang="zh-CN" sz="4000">
                <a:sym typeface="+mn-ea"/>
              </a:rPr>
              <a:t> </a:t>
            </a:r>
            <a:endParaRPr lang="zh-CN" altLang="en-US" sz="900">
              <a:latin typeface="方正小标宋简体" panose="03000509000000000000" pitchFamily="65" charset="-122"/>
              <a:ea typeface="方正小标宋简体" panose="03000509000000000000" pitchFamily="65" charset="-122"/>
            </a:endParaRPr>
          </a:p>
        </p:txBody>
      </p:sp>
      <p:sp>
        <p:nvSpPr>
          <p:cNvPr id="36" name="椭圆 35"/>
          <p:cNvSpPr/>
          <p:nvPr>
            <p:custDataLst>
              <p:tags r:id="rId1"/>
            </p:custDataLst>
          </p:nvPr>
        </p:nvSpPr>
        <p:spPr>
          <a:xfrm>
            <a:off x="98714" y="2233340"/>
            <a:ext cx="1818094" cy="1818776"/>
          </a:xfrm>
          <a:prstGeom prst="ellipse">
            <a:avLst/>
          </a:prstGeom>
          <a:solidFill>
            <a:schemeClr val="tx2">
              <a:lumMod val="60000"/>
              <a:lumOff val="40000"/>
            </a:schemeClr>
          </a:solidFill>
          <a:ln w="19050" cap="flat" cmpd="sng" algn="ctr">
            <a:solidFill>
              <a:sysClr val="window" lastClr="FFFFFF">
                <a:lumMod val="65000"/>
                <a:alpha val="73000"/>
              </a:sysClr>
            </a:solidFill>
            <a:prstDash val="solid"/>
            <a:miter lim="800000"/>
          </a:ln>
          <a:effectLst/>
        </p:spPr>
        <p:txBody>
          <a:bodyPr wrap="square" lIns="67502" tIns="35101" rIns="67502" bIns="35101" anchor="b" anchorCtr="1">
            <a:normAutofit/>
          </a:bodyPr>
          <a:p>
            <a:pPr algn="ctr">
              <a:lnSpc>
                <a:spcPct val="120000"/>
              </a:lnSpc>
            </a:pPr>
            <a:endParaRPr lang="zh-CN" altLang="en-US" sz="900" dirty="0">
              <a:solidFill>
                <a:srgbClr val="000000">
                  <a:lumMod val="85000"/>
                  <a:lumOff val="15000"/>
                </a:srgbClr>
              </a:solidFill>
              <a:latin typeface="微软雅黑" panose="020B0503020204020204" charset="-122"/>
              <a:ea typeface="微软雅黑" panose="020B0503020204020204" charset="-122"/>
            </a:endParaRPr>
          </a:p>
        </p:txBody>
      </p:sp>
      <p:sp>
        <p:nvSpPr>
          <p:cNvPr id="46" name="椭圆 45"/>
          <p:cNvSpPr/>
          <p:nvPr>
            <p:custDataLst>
              <p:tags r:id="rId2"/>
            </p:custDataLst>
          </p:nvPr>
        </p:nvSpPr>
        <p:spPr>
          <a:xfrm flipH="1">
            <a:off x="3488963" y="1297870"/>
            <a:ext cx="711598" cy="711598"/>
          </a:xfrm>
          <a:prstGeom prst="ellipse">
            <a:avLst/>
          </a:prstGeom>
          <a:noFill/>
          <a:ln w="28575" cap="flat" cmpd="sng" algn="ctr">
            <a:solidFill>
              <a:schemeClr val="accent3">
                <a:lumMod val="75000"/>
              </a:schemeClr>
            </a:solidFill>
            <a:prstDash val="solid"/>
            <a:miter lim="800000"/>
          </a:ln>
          <a:effectLst/>
        </p:spPr>
        <p:txBody>
          <a:bodyPr anchor="ctr"/>
          <a:p>
            <a:pPr algn="ctr">
              <a:lnSpc>
                <a:spcPct val="120000"/>
              </a:lnSpc>
            </a:pPr>
            <a:endParaRPr sz="1350">
              <a:latin typeface="微软雅黑" panose="020B0503020204020204" charset="-122"/>
              <a:ea typeface="微软雅黑" panose="020B0503020204020204" charset="-122"/>
            </a:endParaRPr>
          </a:p>
        </p:txBody>
      </p:sp>
      <p:sp>
        <p:nvSpPr>
          <p:cNvPr id="49" name="任意多边形 48"/>
          <p:cNvSpPr/>
          <p:nvPr>
            <p:custDataLst>
              <p:tags r:id="rId3"/>
            </p:custDataLst>
          </p:nvPr>
        </p:nvSpPr>
        <p:spPr bwMode="auto">
          <a:xfrm>
            <a:off x="3728609" y="1524451"/>
            <a:ext cx="256626" cy="256626"/>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accent3">
              <a:lumMod val="75000"/>
            </a:schemeClr>
          </a:solidFill>
          <a:ln w="9525">
            <a:noFill/>
            <a:round/>
          </a:ln>
        </p:spPr>
        <p:txBody>
          <a:bodyPr anchor="ctr"/>
          <a:p>
            <a:pPr algn="ctr">
              <a:lnSpc>
                <a:spcPct val="120000"/>
              </a:lnSpc>
            </a:pPr>
            <a:endParaRPr sz="1350">
              <a:latin typeface="微软雅黑" panose="020B0503020204020204" charset="-122"/>
              <a:ea typeface="微软雅黑" panose="020B0503020204020204" charset="-122"/>
            </a:endParaRPr>
          </a:p>
        </p:txBody>
      </p:sp>
      <p:sp>
        <p:nvSpPr>
          <p:cNvPr id="53" name="椭圆 52"/>
          <p:cNvSpPr/>
          <p:nvPr>
            <p:custDataLst>
              <p:tags r:id="rId4"/>
            </p:custDataLst>
          </p:nvPr>
        </p:nvSpPr>
        <p:spPr>
          <a:xfrm flipH="1">
            <a:off x="1958710" y="1143322"/>
            <a:ext cx="1049689" cy="1049691"/>
          </a:xfrm>
          <a:prstGeom prst="ellipse">
            <a:avLst/>
          </a:prstGeom>
          <a:solidFill>
            <a:schemeClr val="accent3">
              <a:lumMod val="75000"/>
            </a:schemeClr>
          </a:solidFill>
          <a:ln w="12700" cap="flat" cmpd="sng" algn="ctr">
            <a:noFill/>
            <a:prstDash val="solid"/>
            <a:miter lim="800000"/>
          </a:ln>
          <a:effectLst/>
        </p:spPr>
        <p:txBody>
          <a:bodyPr wrap="square" lIns="67502" tIns="35101" rIns="67502" bIns="35101" anchor="ctr">
            <a:noAutofit/>
          </a:bodyPr>
          <a:p>
            <a:pPr algn="ctr">
              <a:lnSpc>
                <a:spcPct val="120000"/>
              </a:lnSpc>
            </a:pPr>
            <a:endParaRPr lang="zh-CN" altLang="en-US" sz="900" b="1" spc="150" dirty="0">
              <a:latin typeface="微软雅黑" panose="020B0503020204020204" charset="-122"/>
              <a:ea typeface="微软雅黑" panose="020B0503020204020204" charset="-122"/>
              <a:cs typeface="+mn-ea"/>
            </a:endParaRPr>
          </a:p>
        </p:txBody>
      </p:sp>
      <p:sp>
        <p:nvSpPr>
          <p:cNvPr id="60" name="椭圆 59"/>
          <p:cNvSpPr/>
          <p:nvPr>
            <p:custDataLst>
              <p:tags r:id="rId5"/>
            </p:custDataLst>
          </p:nvPr>
        </p:nvSpPr>
        <p:spPr>
          <a:xfrm flipH="1">
            <a:off x="1972883" y="4032051"/>
            <a:ext cx="1049689" cy="1049692"/>
          </a:xfrm>
          <a:prstGeom prst="ellipse">
            <a:avLst/>
          </a:prstGeom>
          <a:solidFill>
            <a:srgbClr val="FFC000"/>
          </a:solidFill>
          <a:ln w="12700" cap="flat" cmpd="sng" algn="ctr">
            <a:noFill/>
            <a:prstDash val="solid"/>
            <a:miter lim="800000"/>
          </a:ln>
          <a:effectLst/>
        </p:spPr>
        <p:txBody>
          <a:bodyPr wrap="square" lIns="0" tIns="0" rIns="0" bIns="0" anchor="t" anchorCtr="0">
            <a:noAutofit/>
          </a:bodyPr>
          <a:p>
            <a:pPr algn="ctr">
              <a:lnSpc>
                <a:spcPct val="120000"/>
              </a:lnSpc>
            </a:pPr>
            <a:endParaRPr lang="zh-CN" altLang="en-US" sz="900" b="1" spc="150" dirty="0">
              <a:latin typeface="微软雅黑" panose="020B0503020204020204" charset="-122"/>
              <a:ea typeface="微软雅黑" panose="020B0503020204020204" charset="-122"/>
              <a:cs typeface="+mn-ea"/>
            </a:endParaRPr>
          </a:p>
        </p:txBody>
      </p:sp>
      <p:cxnSp>
        <p:nvCxnSpPr>
          <p:cNvPr id="107" name="连接符: 肘形 106"/>
          <p:cNvCxnSpPr/>
          <p:nvPr>
            <p:custDataLst>
              <p:tags r:id="rId6"/>
            </p:custDataLst>
          </p:nvPr>
        </p:nvCxnSpPr>
        <p:spPr>
          <a:xfrm rot="16200000">
            <a:off x="1200934" y="1472406"/>
            <a:ext cx="544223" cy="936048"/>
          </a:xfrm>
          <a:prstGeom prst="bentConnector2">
            <a:avLst/>
          </a:prstGeom>
          <a:noFill/>
          <a:ln w="19050" cap="flat" cmpd="sng" algn="ctr">
            <a:solidFill>
              <a:srgbClr val="E7E6E6">
                <a:lumMod val="75000"/>
              </a:srgbClr>
            </a:solidFill>
            <a:prstDash val="dash"/>
            <a:miter lim="800000"/>
          </a:ln>
          <a:effectLst/>
        </p:spPr>
      </p:cxnSp>
      <p:cxnSp>
        <p:nvCxnSpPr>
          <p:cNvPr id="115" name="连接符: 肘形 114"/>
          <p:cNvCxnSpPr/>
          <p:nvPr>
            <p:custDataLst>
              <p:tags r:id="rId7"/>
            </p:custDataLst>
          </p:nvPr>
        </p:nvCxnSpPr>
        <p:spPr>
          <a:xfrm rot="5400000" flipV="1">
            <a:off x="1237753" y="3828380"/>
            <a:ext cx="468024" cy="936048"/>
          </a:xfrm>
          <a:prstGeom prst="bentConnector2">
            <a:avLst/>
          </a:prstGeom>
          <a:noFill/>
          <a:ln w="19050" cap="flat" cmpd="sng" algn="ctr">
            <a:solidFill>
              <a:srgbClr val="E7E6E6">
                <a:lumMod val="75000"/>
              </a:srgbClr>
            </a:solidFill>
            <a:prstDash val="dash"/>
            <a:miter lim="800000"/>
          </a:ln>
          <a:effectLst/>
        </p:spPr>
      </p:cxnSp>
      <p:cxnSp>
        <p:nvCxnSpPr>
          <p:cNvPr id="85" name="直接连接符 84"/>
          <p:cNvCxnSpPr/>
          <p:nvPr>
            <p:custDataLst>
              <p:tags r:id="rId8"/>
            </p:custDataLst>
          </p:nvPr>
        </p:nvCxnSpPr>
        <p:spPr>
          <a:xfrm flipH="1">
            <a:off x="2987918" y="1654534"/>
            <a:ext cx="480085" cy="13971"/>
          </a:xfrm>
          <a:prstGeom prst="line">
            <a:avLst/>
          </a:prstGeom>
          <a:noFill/>
          <a:ln w="19050" cap="flat" cmpd="sng" algn="ctr">
            <a:solidFill>
              <a:srgbClr val="E7E6E6">
                <a:lumMod val="75000"/>
              </a:srgbClr>
            </a:solidFill>
            <a:prstDash val="dash"/>
            <a:miter lim="800000"/>
          </a:ln>
          <a:effectLst/>
        </p:spPr>
      </p:cxnSp>
      <p:sp>
        <p:nvSpPr>
          <p:cNvPr id="94" name="椭圆 93"/>
          <p:cNvSpPr/>
          <p:nvPr>
            <p:custDataLst>
              <p:tags r:id="rId9"/>
            </p:custDataLst>
          </p:nvPr>
        </p:nvSpPr>
        <p:spPr>
          <a:xfrm flipH="1">
            <a:off x="3534834" y="4212060"/>
            <a:ext cx="711853" cy="717785"/>
          </a:xfrm>
          <a:prstGeom prst="ellipse">
            <a:avLst/>
          </a:prstGeom>
          <a:noFill/>
          <a:ln w="28575" cap="flat" cmpd="sng" algn="ctr">
            <a:solidFill>
              <a:srgbClr val="FFC000"/>
            </a:solidFill>
            <a:prstDash val="solid"/>
            <a:miter lim="800000"/>
          </a:ln>
          <a:effectLst/>
        </p:spPr>
        <p:txBody>
          <a:bodyPr anchor="ctr"/>
          <a:p>
            <a:pPr algn="ctr">
              <a:lnSpc>
                <a:spcPct val="120000"/>
              </a:lnSpc>
            </a:pPr>
            <a:endParaRPr sz="1350">
              <a:latin typeface="微软雅黑" panose="020B0503020204020204" charset="-122"/>
              <a:ea typeface="微软雅黑" panose="020B0503020204020204" charset="-122"/>
            </a:endParaRPr>
          </a:p>
        </p:txBody>
      </p:sp>
      <p:cxnSp>
        <p:nvCxnSpPr>
          <p:cNvPr id="92" name="直接连接符 91"/>
          <p:cNvCxnSpPr/>
          <p:nvPr>
            <p:custDataLst>
              <p:tags r:id="rId10"/>
            </p:custDataLst>
          </p:nvPr>
        </p:nvCxnSpPr>
        <p:spPr>
          <a:xfrm flipV="1">
            <a:off x="3059352" y="4580344"/>
            <a:ext cx="547398" cy="9525"/>
          </a:xfrm>
          <a:prstGeom prst="line">
            <a:avLst/>
          </a:prstGeom>
          <a:noFill/>
          <a:ln w="19050" cap="flat" cmpd="sng" algn="ctr">
            <a:solidFill>
              <a:srgbClr val="E7E6E6">
                <a:lumMod val="75000"/>
              </a:srgbClr>
            </a:solidFill>
            <a:prstDash val="dash"/>
            <a:miter lim="800000"/>
          </a:ln>
          <a:effectLst/>
        </p:spPr>
      </p:cxnSp>
      <p:sp>
        <p:nvSpPr>
          <p:cNvPr id="61" name="任意多边形: 形状 4"/>
          <p:cNvSpPr/>
          <p:nvPr>
            <p:custDataLst>
              <p:tags r:id="rId11"/>
            </p:custDataLst>
          </p:nvPr>
        </p:nvSpPr>
        <p:spPr>
          <a:xfrm>
            <a:off x="3854415" y="4427132"/>
            <a:ext cx="169036" cy="152702"/>
          </a:xfrm>
          <a:custGeom>
            <a:avLst/>
            <a:gdLst/>
            <a:ahLst/>
            <a:cxnLst/>
            <a:rect l="0" t="0" r="0" b="0"/>
            <a:pathLst>
              <a:path w="9238955" h="8346207">
                <a:moveTo>
                  <a:pt x="8083395" y="1205027"/>
                </a:moveTo>
                <a:lnTo>
                  <a:pt x="8033917" y="1155564"/>
                </a:lnTo>
                <a:cubicBezTo>
                  <a:pt x="6878292" y="0"/>
                  <a:pt x="4987857" y="0"/>
                  <a:pt x="3832298" y="1155564"/>
                </a:cubicBezTo>
                <a:lnTo>
                  <a:pt x="1155625" y="3832166"/>
                </a:lnTo>
                <a:cubicBezTo>
                  <a:pt x="0" y="4987704"/>
                  <a:pt x="0" y="6878465"/>
                  <a:pt x="1155625" y="8033626"/>
                </a:cubicBezTo>
                <a:lnTo>
                  <a:pt x="1205103" y="8083102"/>
                </a:lnTo>
                <a:cubicBezTo>
                  <a:pt x="1300952" y="8179754"/>
                  <a:pt x="1402988" y="8266034"/>
                  <a:pt x="1508844" y="8346206"/>
                </a:cubicBezTo>
                <a:lnTo>
                  <a:pt x="2489107" y="7365906"/>
                </a:lnTo>
                <a:cubicBezTo>
                  <a:pt x="2375257" y="7298417"/>
                  <a:pt x="2267074" y="7217505"/>
                  <a:pt x="2168886" y="7120073"/>
                </a:cubicBezTo>
                <a:lnTo>
                  <a:pt x="2119421" y="7070597"/>
                </a:lnTo>
                <a:cubicBezTo>
                  <a:pt x="1491598" y="6443957"/>
                  <a:pt x="1491598" y="5422979"/>
                  <a:pt x="2119421" y="4795194"/>
                </a:cubicBezTo>
                <a:lnTo>
                  <a:pt x="4795340" y="2118579"/>
                </a:lnTo>
                <a:cubicBezTo>
                  <a:pt x="5422786" y="1490756"/>
                  <a:pt x="6443416" y="1490756"/>
                  <a:pt x="7070849" y="2118579"/>
                </a:cubicBezTo>
                <a:lnTo>
                  <a:pt x="7120378" y="2168055"/>
                </a:lnTo>
                <a:cubicBezTo>
                  <a:pt x="7747448" y="2795501"/>
                  <a:pt x="7747448" y="3816050"/>
                  <a:pt x="7120378" y="4443497"/>
                </a:cubicBezTo>
                <a:lnTo>
                  <a:pt x="5909103" y="5654658"/>
                </a:lnTo>
                <a:cubicBezTo>
                  <a:pt x="6119698" y="6173952"/>
                  <a:pt x="6219381" y="6727347"/>
                  <a:pt x="6210206" y="7279612"/>
                </a:cubicBezTo>
                <a:lnTo>
                  <a:pt x="8082641" y="5407279"/>
                </a:lnTo>
                <a:cubicBezTo>
                  <a:pt x="9238954" y="4250974"/>
                  <a:pt x="9238954" y="2360578"/>
                  <a:pt x="8083395" y="1205027"/>
                </a:cubicBezTo>
                <a:close/>
              </a:path>
            </a:pathLst>
          </a:custGeom>
          <a:solidFill>
            <a:srgbClr val="FFC000"/>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tlCol="0" anchor="ctr"/>
          <a:p>
            <a:pPr algn="ctr">
              <a:lnSpc>
                <a:spcPct val="120000"/>
              </a:lnSpc>
            </a:pPr>
            <a:endParaRPr lang="zh-CN" altLang="en-US" sz="1350">
              <a:latin typeface="微软雅黑" panose="020B0503020204020204" charset="-122"/>
              <a:ea typeface="微软雅黑" panose="020B0503020204020204" charset="-122"/>
            </a:endParaRPr>
          </a:p>
        </p:txBody>
      </p:sp>
      <p:sp>
        <p:nvSpPr>
          <p:cNvPr id="62" name="任意多边形: 形状 7"/>
          <p:cNvSpPr/>
          <p:nvPr>
            <p:custDataLst>
              <p:tags r:id="rId12"/>
            </p:custDataLst>
          </p:nvPr>
        </p:nvSpPr>
        <p:spPr>
          <a:xfrm>
            <a:off x="3782945" y="4514944"/>
            <a:ext cx="169037" cy="152687"/>
          </a:xfrm>
          <a:custGeom>
            <a:avLst/>
            <a:gdLst/>
            <a:ahLst/>
            <a:cxnLst/>
            <a:rect l="0" t="0" r="0" b="0"/>
            <a:pathLst>
              <a:path w="9238981" h="8345402">
                <a:moveTo>
                  <a:pt x="8033175" y="263078"/>
                </a:moveTo>
                <a:cubicBezTo>
                  <a:pt x="7937248" y="167194"/>
                  <a:pt x="7835239" y="79783"/>
                  <a:pt x="7729421" y="0"/>
                </a:cubicBezTo>
                <a:lnTo>
                  <a:pt x="6749081" y="979482"/>
                </a:lnTo>
                <a:cubicBezTo>
                  <a:pt x="6863008" y="1047009"/>
                  <a:pt x="6971126" y="1127909"/>
                  <a:pt x="7069315" y="1224937"/>
                </a:cubicBezTo>
                <a:lnTo>
                  <a:pt x="7118792" y="1274816"/>
                </a:lnTo>
                <a:cubicBezTo>
                  <a:pt x="7746680" y="1902249"/>
                  <a:pt x="7746680" y="2922395"/>
                  <a:pt x="7118792" y="3550231"/>
                </a:cubicBezTo>
                <a:lnTo>
                  <a:pt x="4442874" y="6227587"/>
                </a:lnTo>
                <a:cubicBezTo>
                  <a:pt x="3815427" y="6854280"/>
                  <a:pt x="2794811" y="6854280"/>
                  <a:pt x="2167365" y="6227587"/>
                </a:cubicBezTo>
                <a:lnTo>
                  <a:pt x="2117900" y="6178501"/>
                </a:lnTo>
                <a:cubicBezTo>
                  <a:pt x="1490779" y="5550288"/>
                  <a:pt x="1490779" y="4530129"/>
                  <a:pt x="2117900" y="3902709"/>
                </a:cubicBezTo>
                <a:lnTo>
                  <a:pt x="3329097" y="2691561"/>
                </a:lnTo>
                <a:cubicBezTo>
                  <a:pt x="3118502" y="2172267"/>
                  <a:pt x="3019572" y="1618846"/>
                  <a:pt x="3028007" y="1066569"/>
                </a:cubicBezTo>
                <a:lnTo>
                  <a:pt x="1155559" y="2938900"/>
                </a:lnTo>
                <a:cubicBezTo>
                  <a:pt x="0" y="4094438"/>
                  <a:pt x="0" y="5985199"/>
                  <a:pt x="1155559" y="7140347"/>
                </a:cubicBezTo>
                <a:lnTo>
                  <a:pt x="1205089" y="7190239"/>
                </a:lnTo>
                <a:cubicBezTo>
                  <a:pt x="2360649" y="8345401"/>
                  <a:pt x="4251097" y="8345401"/>
                  <a:pt x="5406735" y="7190239"/>
                </a:cubicBezTo>
                <a:lnTo>
                  <a:pt x="8083407" y="4512870"/>
                </a:lnTo>
                <a:cubicBezTo>
                  <a:pt x="9238980" y="3357696"/>
                  <a:pt x="9238980" y="1466962"/>
                  <a:pt x="8083407" y="311787"/>
                </a:cubicBezTo>
                <a:close/>
              </a:path>
            </a:pathLst>
          </a:custGeom>
          <a:solidFill>
            <a:srgbClr val="FFC000"/>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tlCol="0" anchor="ctr"/>
          <a:p>
            <a:pPr algn="ctr">
              <a:lnSpc>
                <a:spcPct val="120000"/>
              </a:lnSpc>
            </a:pPr>
            <a:endParaRPr lang="zh-CN" altLang="en-US" sz="1350">
              <a:latin typeface="微软雅黑" panose="020B0503020204020204" charset="-122"/>
              <a:ea typeface="微软雅黑" panose="020B0503020204020204" charset="-122"/>
            </a:endParaRPr>
          </a:p>
        </p:txBody>
      </p:sp>
      <p:sp>
        <p:nvSpPr>
          <p:cNvPr id="68" name="文本框 67"/>
          <p:cNvSpPr txBox="1"/>
          <p:nvPr>
            <p:custDataLst>
              <p:tags r:id="rId13"/>
            </p:custDataLst>
          </p:nvPr>
        </p:nvSpPr>
        <p:spPr>
          <a:xfrm>
            <a:off x="1764520" y="1143147"/>
            <a:ext cx="1393897" cy="1071935"/>
          </a:xfrm>
          <a:prstGeom prst="rect">
            <a:avLst/>
          </a:prstGeom>
          <a:noFill/>
        </p:spPr>
        <p:txBody>
          <a:bodyPr wrap="square" lIns="0" tIns="0" rIns="0" bIns="0" rtlCol="0" anchor="ctr" anchorCtr="0">
            <a:noAutofit/>
          </a:bodyPr>
          <a:p>
            <a:pPr algn="ctr">
              <a:lnSpc>
                <a:spcPct val="130000"/>
              </a:lnSpc>
            </a:pPr>
            <a:r>
              <a:rPr lang="zh-CN" altLang="en-US" sz="2000">
                <a:latin typeface="黑体" panose="02010609060101010101" pitchFamily="49" charset="-122"/>
                <a:ea typeface="黑体" panose="02010609060101010101" pitchFamily="49" charset="-122"/>
                <a:sym typeface="+mn-ea"/>
              </a:rPr>
              <a:t>第二章</a:t>
            </a:r>
            <a:endParaRPr lang="zh-CN" altLang="en-US" sz="2000">
              <a:latin typeface="黑体" panose="02010609060101010101" pitchFamily="49" charset="-122"/>
              <a:ea typeface="黑体" panose="02010609060101010101" pitchFamily="49" charset="-122"/>
              <a:sym typeface="+mn-ea"/>
            </a:endParaRPr>
          </a:p>
          <a:p>
            <a:pPr algn="ctr">
              <a:lnSpc>
                <a:spcPct val="130000"/>
              </a:lnSpc>
            </a:pPr>
            <a:r>
              <a:rPr lang="zh-CN" altLang="en-US" sz="1800">
                <a:sym typeface="+mn-ea"/>
              </a:rPr>
              <a:t>第十五条</a:t>
            </a:r>
            <a:endParaRPr lang="en-US" altLang="zh-CN" sz="1800" b="1" spc="300" dirty="0">
              <a:solidFill>
                <a:srgbClr val="3DCEB5"/>
              </a:solidFill>
              <a:latin typeface="微软雅黑" panose="020B0503020204020204" charset="-122"/>
              <a:ea typeface="微软雅黑" panose="020B0503020204020204" charset="-122"/>
            </a:endParaRPr>
          </a:p>
        </p:txBody>
      </p:sp>
      <p:sp>
        <p:nvSpPr>
          <p:cNvPr id="69" name="文本框 68"/>
          <p:cNvSpPr txBox="1"/>
          <p:nvPr>
            <p:custDataLst>
              <p:tags r:id="rId14"/>
            </p:custDataLst>
          </p:nvPr>
        </p:nvSpPr>
        <p:spPr>
          <a:xfrm>
            <a:off x="1843265" y="3898554"/>
            <a:ext cx="1357700" cy="1183066"/>
          </a:xfrm>
          <a:prstGeom prst="rect">
            <a:avLst/>
          </a:prstGeom>
          <a:noFill/>
        </p:spPr>
        <p:txBody>
          <a:bodyPr wrap="square" rtlCol="0" anchor="ctr" anchorCtr="0">
            <a:noAutofit/>
          </a:bodyPr>
          <a:p>
            <a:pPr algn="ctr">
              <a:lnSpc>
                <a:spcPct val="130000"/>
              </a:lnSpc>
            </a:pPr>
            <a:r>
              <a:rPr lang="zh-CN" altLang="en-US" sz="2000">
                <a:latin typeface="黑体" panose="02010609060101010101" pitchFamily="49" charset="-122"/>
                <a:ea typeface="黑体" panose="02010609060101010101" pitchFamily="49" charset="-122"/>
                <a:sym typeface="+mn-ea"/>
              </a:rPr>
              <a:t>第六章 </a:t>
            </a:r>
            <a:endParaRPr lang="zh-CN" altLang="en-US" sz="2000">
              <a:latin typeface="黑体" panose="02010609060101010101" pitchFamily="49" charset="-122"/>
              <a:ea typeface="黑体" panose="02010609060101010101" pitchFamily="49" charset="-122"/>
              <a:sym typeface="+mn-ea"/>
            </a:endParaRPr>
          </a:p>
          <a:p>
            <a:pPr algn="ctr">
              <a:lnSpc>
                <a:spcPct val="130000"/>
              </a:lnSpc>
            </a:pPr>
            <a:r>
              <a:rPr lang="zh-CN" altLang="en-US" sz="1800">
                <a:sym typeface="+mn-ea"/>
              </a:rPr>
              <a:t>第六十八条</a:t>
            </a:r>
            <a:endParaRPr lang="en-US" altLang="zh-CN" sz="2000" b="1" spc="300" dirty="0">
              <a:solidFill>
                <a:srgbClr val="F77872"/>
              </a:solidFill>
              <a:latin typeface="微软雅黑" panose="020B0503020204020204" charset="-122"/>
              <a:ea typeface="微软雅黑" panose="020B0503020204020204" charset="-122"/>
            </a:endParaRPr>
          </a:p>
        </p:txBody>
      </p:sp>
      <p:sp>
        <p:nvSpPr>
          <p:cNvPr id="74" name="文本框 73"/>
          <p:cNvSpPr txBox="1"/>
          <p:nvPr>
            <p:custDataLst>
              <p:tags r:id="rId15"/>
            </p:custDataLst>
          </p:nvPr>
        </p:nvSpPr>
        <p:spPr bwMode="auto">
          <a:xfrm>
            <a:off x="148997" y="2502752"/>
            <a:ext cx="1694267" cy="1506298"/>
          </a:xfrm>
          <a:prstGeom prst="rect">
            <a:avLst/>
          </a:prstGeom>
          <a:noFill/>
        </p:spPr>
        <p:txBody>
          <a:bodyPr wrap="square" lIns="0" tIns="0" rIns="0" bIns="0" anchor="ctr" anchorCtr="0">
            <a:noAutofit/>
          </a:bodyPr>
          <a:p>
            <a:pPr algn="ctr">
              <a:lnSpc>
                <a:spcPct val="120000"/>
              </a:lnSpc>
            </a:pPr>
            <a:r>
              <a:rPr lang="zh-CN" altLang="en-US">
                <a:latin typeface="方正小标宋简体" panose="03000509000000000000" pitchFamily="65" charset="-122"/>
                <a:ea typeface="方正小标宋简体" panose="03000509000000000000" pitchFamily="65" charset="-122"/>
                <a:sym typeface="+mn-ea"/>
              </a:rPr>
              <a:t>《中华人民共和国节约能源法》</a:t>
            </a:r>
            <a:endParaRPr lang="zh-CN" altLang="en-US" b="1" spc="300">
              <a:solidFill>
                <a:srgbClr val="000000"/>
              </a:solidFill>
              <a:effectLst/>
              <a:latin typeface="方正小标宋简体" panose="03000509000000000000" pitchFamily="65" charset="-122"/>
              <a:ea typeface="方正小标宋简体" panose="03000509000000000000" pitchFamily="65" charset="-122"/>
              <a:cs typeface="+mn-ea"/>
              <a:sym typeface="+mn-ea"/>
            </a:endParaRPr>
          </a:p>
        </p:txBody>
      </p:sp>
      <p:sp>
        <p:nvSpPr>
          <p:cNvPr id="81" name="文本框 80"/>
          <p:cNvSpPr txBox="1"/>
          <p:nvPr/>
        </p:nvSpPr>
        <p:spPr>
          <a:xfrm>
            <a:off x="4427855" y="935355"/>
            <a:ext cx="4716780" cy="1938020"/>
          </a:xfrm>
          <a:prstGeom prst="rect">
            <a:avLst/>
          </a:prstGeom>
          <a:noFill/>
        </p:spPr>
        <p:txBody>
          <a:bodyPr wrap="square" rtlCol="0">
            <a:spAutoFit/>
          </a:bodyPr>
          <a:p>
            <a:r>
              <a:rPr lang="en-US" altLang="zh-CN" sz="2000" b="0">
                <a:latin typeface="黑体" panose="02010609060101010101" pitchFamily="49" charset="-122"/>
                <a:ea typeface="黑体" panose="02010609060101010101" pitchFamily="49" charset="-122"/>
              </a:rPr>
              <a:t>国家实行固定资产投资项目节能评估和审查制度。</a:t>
            </a:r>
            <a:r>
              <a:rPr lang="en-US" altLang="zh-CN" sz="2000" b="0">
                <a:latin typeface="仿宋_GB2312" panose="02010609030101010101" charset="-122"/>
                <a:ea typeface="仿宋_GB2312" panose="02010609030101010101" charset="-122"/>
              </a:rPr>
              <a:t>不符合强制性节能标准的项目，建设单位不得开工建设；已经建成的，不得投入生产、使用。政府投资项目不符合强制性节能标准的，依法负责项目审批的机关不得批准建设。</a:t>
            </a:r>
            <a:endParaRPr lang="en-US" altLang="zh-CN"/>
          </a:p>
        </p:txBody>
      </p:sp>
      <p:sp>
        <p:nvSpPr>
          <p:cNvPr id="82" name="文本框 81"/>
          <p:cNvSpPr txBox="1"/>
          <p:nvPr/>
        </p:nvSpPr>
        <p:spPr>
          <a:xfrm>
            <a:off x="4427993" y="3439425"/>
            <a:ext cx="4615418" cy="2614930"/>
          </a:xfrm>
          <a:prstGeom prst="rect">
            <a:avLst/>
          </a:prstGeom>
          <a:noFill/>
        </p:spPr>
        <p:txBody>
          <a:bodyPr wrap="square" rtlCol="0">
            <a:spAutoFit/>
          </a:bodyPr>
          <a:p>
            <a:r>
              <a:rPr lang="zh-CN" altLang="en-US" sz="2000" b="0">
                <a:latin typeface="仿宋_GB2312" panose="02010609030101010101" charset="-122"/>
                <a:ea typeface="仿宋_GB2312" panose="02010609030101010101" charset="-122"/>
                <a:sym typeface="+mn-ea"/>
              </a:rPr>
              <a:t>固定资产投资项目建设单位开工建设不符合强制性节能标准的项目或者将该项目投入生产、使用的，由管理节能工作的部门责令停止建设或者停止生产、使用，限期改造；不能改造或者逾期不改造的生产性项目，由管理节能工作的部门报请本级人民政府按照国务院规定的权限责令关闭</a:t>
            </a:r>
            <a:r>
              <a:rPr lang="zh-CN" altLang="en-US">
                <a:sym typeface="+mn-ea"/>
              </a:rPr>
              <a:t>。</a:t>
            </a:r>
            <a:endParaRPr lang="en-US" altLang="zh-CN"/>
          </a:p>
        </p:txBody>
      </p:sp>
      <p:cxnSp>
        <p:nvCxnSpPr>
          <p:cNvPr id="84" name="直接连接符 83"/>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5436000" y="-370771"/>
            <a:ext cx="3952240" cy="953135"/>
          </a:xfrm>
          <a:prstGeom prst="rect">
            <a:avLst/>
          </a:prstGeom>
          <a:noFill/>
          <a:ln w="9525">
            <a:noFill/>
          </a:ln>
        </p:spPr>
        <p:txBody>
          <a:bodyPr wrap="none">
            <a:spAutoFit/>
          </a:bodyPr>
          <a:p>
            <a:pPr>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rPr>
              <a:t>part1 </a:t>
            </a:r>
            <a:r>
              <a:rPr lang="zh-CN" altLang="en-US" sz="2800" dirty="0">
                <a:latin typeface="华文楷体" panose="02010600040101010101" charset="-122"/>
                <a:ea typeface="华文楷体" panose="02010600040101010101" charset="-122"/>
              </a:rPr>
              <a:t>节能审查</a:t>
            </a:r>
            <a:r>
              <a:rPr lang="en-US" altLang="zh-CN" sz="2800" dirty="0">
                <a:latin typeface="华文楷体" panose="02010600040101010101" charset="-122"/>
                <a:ea typeface="华文楷体" panose="02010600040101010101" charset="-122"/>
              </a:rPr>
              <a:t>-</a:t>
            </a:r>
            <a:r>
              <a:rPr lang="zh-CN" altLang="en-US" sz="2800" dirty="0">
                <a:latin typeface="华文楷体" panose="02010600040101010101" charset="-122"/>
                <a:ea typeface="华文楷体" panose="02010600040101010101" charset="-122"/>
              </a:rPr>
              <a:t>依法行政</a:t>
            </a:r>
            <a:endParaRPr lang="zh-CN" altLang="en-US" sz="2800" dirty="0">
              <a:latin typeface="华文楷体" panose="02010600040101010101" charset="-122"/>
              <a:ea typeface="华文楷体" panose="02010600040101010101" charset="-122"/>
            </a:endParaRPr>
          </a:p>
        </p:txBody>
      </p:sp>
    </p:spTree>
    <p:custDataLst>
      <p:tags r:id="rId1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5432469" y="-333304"/>
            <a:ext cx="395224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a:t>
            </a:r>
            <a:r>
              <a:rPr lang="en-US" altLang="zh-CN" sz="2800" dirty="0">
                <a:latin typeface="华文楷体" panose="02010600040101010101" charset="-122"/>
                <a:ea typeface="华文楷体" panose="02010600040101010101" charset="-122"/>
              </a:rPr>
              <a:t>-</a:t>
            </a:r>
            <a:r>
              <a:rPr lang="zh-CN" altLang="en-US" sz="2800" dirty="0">
                <a:latin typeface="华文楷体" panose="02010600040101010101" charset="-122"/>
                <a:ea typeface="华文楷体" panose="02010600040101010101" charset="-122"/>
              </a:rPr>
              <a:t>管理办法</a:t>
            </a:r>
            <a:endParaRPr lang="zh-CN" altLang="en-US" sz="2800" dirty="0">
              <a:latin typeface="华文楷体" panose="02010600040101010101" charset="-122"/>
              <a:ea typeface="华文楷体" panose="02010600040101010101" charset="-122"/>
            </a:endParaRPr>
          </a:p>
        </p:txBody>
      </p:sp>
      <p:pic>
        <p:nvPicPr>
          <p:cNvPr id="4" name="内容占位符 4" descr="图片1"/>
          <p:cNvPicPr>
            <a:picLocks noChangeAspect="1"/>
          </p:cNvPicPr>
          <p:nvPr>
            <p:custDataLst>
              <p:tags r:id="rId1"/>
            </p:custDataLst>
          </p:nvPr>
        </p:nvPicPr>
        <p:blipFill>
          <a:blip r:embed="rId2"/>
          <a:stretch>
            <a:fillRect/>
          </a:stretch>
        </p:blipFill>
        <p:spPr>
          <a:xfrm>
            <a:off x="5646475" y="1570524"/>
            <a:ext cx="2615065" cy="3474899"/>
          </a:xfrm>
          <a:prstGeom prst="rect">
            <a:avLst/>
          </a:prstGeom>
        </p:spPr>
      </p:pic>
      <p:sp>
        <p:nvSpPr>
          <p:cNvPr id="24" name="任意多边形 23"/>
          <p:cNvSpPr/>
          <p:nvPr>
            <p:custDataLst>
              <p:tags r:id="rId3"/>
            </p:custDataLst>
          </p:nvPr>
        </p:nvSpPr>
        <p:spPr>
          <a:xfrm>
            <a:off x="859848" y="1031381"/>
            <a:ext cx="4340036" cy="1760181"/>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8582" tIns="34291" rIns="68582" bIns="34291" numCol="1" spcCol="0" rtlCol="0" fromWordArt="0" anchor="ctr" anchorCtr="0" forceAA="0" compatLnSpc="1">
            <a:noAutofit/>
          </a:bodyPr>
          <a:p>
            <a:pPr algn="ctr">
              <a:lnSpc>
                <a:spcPct val="120000"/>
              </a:lnSpc>
            </a:pPr>
            <a:endParaRPr lang="zh-CN" altLang="en-US" sz="2100" b="1" kern="0" dirty="0">
              <a:solidFill>
                <a:srgbClr val="1F74AD"/>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任意多边形 25"/>
          <p:cNvSpPr/>
          <p:nvPr>
            <p:custDataLst>
              <p:tags r:id="rId4"/>
            </p:custDataLst>
          </p:nvPr>
        </p:nvSpPr>
        <p:spPr>
          <a:xfrm>
            <a:off x="859848" y="1367634"/>
            <a:ext cx="4340036" cy="1437771"/>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chemeClr val="accent5">
              <a:lumMod val="75000"/>
            </a:schemeClr>
          </a:solidFill>
        </p:spPr>
        <p:txBody>
          <a:bodyPr rot="0" spcFirstLastPara="0" vertOverflow="overflow" horzOverflow="overflow" vert="horz" wrap="square" lIns="68582" tIns="162008" rIns="68582" bIns="34291" numCol="1" spcCol="0" rtlCol="0" fromWordArt="0" anchor="ctr" anchorCtr="0" forceAA="0" compatLnSpc="1">
            <a:normAutofit/>
          </a:bodyPr>
          <a:p>
            <a:pPr algn="ctr">
              <a:lnSpc>
                <a:spcPct val="120000"/>
              </a:lnSpc>
            </a:pPr>
            <a:endParaRPr lang="zh-CN" altLang="en-US" sz="13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1" name="任意多边形 30"/>
          <p:cNvSpPr/>
          <p:nvPr>
            <p:custDataLst>
              <p:tags r:id="rId5"/>
            </p:custDataLst>
          </p:nvPr>
        </p:nvSpPr>
        <p:spPr>
          <a:xfrm>
            <a:off x="909116" y="3612725"/>
            <a:ext cx="4340036" cy="1760181"/>
          </a:xfrm>
          <a:custGeom>
            <a:avLst/>
            <a:gdLst>
              <a:gd name="connsiteX0" fmla="*/ 176782 w 1993900"/>
              <a:gd name="connsiteY0" fmla="*/ 0 h 1282700"/>
              <a:gd name="connsiteX1" fmla="*/ 399032 w 1993900"/>
              <a:gd name="connsiteY1" fmla="*/ 0 h 1282700"/>
              <a:gd name="connsiteX2" fmla="*/ 435678 w 1993900"/>
              <a:gd name="connsiteY2" fmla="*/ 0 h 1282700"/>
              <a:gd name="connsiteX3" fmla="*/ 657928 w 1993900"/>
              <a:gd name="connsiteY3" fmla="*/ 0 h 1282700"/>
              <a:gd name="connsiteX4" fmla="*/ 854778 w 1993900"/>
              <a:gd name="connsiteY4" fmla="*/ 196850 h 1282700"/>
              <a:gd name="connsiteX5" fmla="*/ 996950 w 1993900"/>
              <a:gd name="connsiteY5" fmla="*/ 196850 h 1282700"/>
              <a:gd name="connsiteX6" fmla="*/ 1844248 w 1993900"/>
              <a:gd name="connsiteY6" fmla="*/ 196850 h 1282700"/>
              <a:gd name="connsiteX7" fmla="*/ 1993900 w 1993900"/>
              <a:gd name="connsiteY7" fmla="*/ 346502 h 1282700"/>
              <a:gd name="connsiteX8" fmla="*/ 1993900 w 1993900"/>
              <a:gd name="connsiteY8" fmla="*/ 590550 h 1282700"/>
              <a:gd name="connsiteX9" fmla="*/ 1993900 w 1993900"/>
              <a:gd name="connsiteY9" fmla="*/ 1105918 h 1282700"/>
              <a:gd name="connsiteX10" fmla="*/ 1993900 w 1993900"/>
              <a:gd name="connsiteY10" fmla="*/ 1133048 h 1282700"/>
              <a:gd name="connsiteX11" fmla="*/ 1844248 w 1993900"/>
              <a:gd name="connsiteY11" fmla="*/ 1282700 h 1282700"/>
              <a:gd name="connsiteX12" fmla="*/ 1817118 w 1993900"/>
              <a:gd name="connsiteY12" fmla="*/ 1282700 h 1282700"/>
              <a:gd name="connsiteX13" fmla="*/ 996950 w 1993900"/>
              <a:gd name="connsiteY13" fmla="*/ 1282700 h 1282700"/>
              <a:gd name="connsiteX14" fmla="*/ 399032 w 1993900"/>
              <a:gd name="connsiteY14" fmla="*/ 1282700 h 1282700"/>
              <a:gd name="connsiteX15" fmla="*/ 371902 w 1993900"/>
              <a:gd name="connsiteY15" fmla="*/ 1282700 h 1282700"/>
              <a:gd name="connsiteX16" fmla="*/ 176782 w 1993900"/>
              <a:gd name="connsiteY16" fmla="*/ 1282700 h 1282700"/>
              <a:gd name="connsiteX17" fmla="*/ 149652 w 1993900"/>
              <a:gd name="connsiteY17" fmla="*/ 1282700 h 1282700"/>
              <a:gd name="connsiteX18" fmla="*/ 0 w 1993900"/>
              <a:gd name="connsiteY18" fmla="*/ 1133048 h 1282700"/>
              <a:gd name="connsiteX19" fmla="*/ 0 w 1993900"/>
              <a:gd name="connsiteY19" fmla="*/ 1105918 h 1282700"/>
              <a:gd name="connsiteX20" fmla="*/ 0 w 1993900"/>
              <a:gd name="connsiteY20" fmla="*/ 346502 h 1282700"/>
              <a:gd name="connsiteX21" fmla="*/ 0 w 1993900"/>
              <a:gd name="connsiteY21" fmla="*/ 176782 h 1282700"/>
              <a:gd name="connsiteX22" fmla="*/ 176782 w 1993900"/>
              <a:gd name="connsiteY22" fmla="*/ 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3900" h="1282700">
                <a:moveTo>
                  <a:pt x="176782" y="0"/>
                </a:moveTo>
                <a:lnTo>
                  <a:pt x="399032" y="0"/>
                </a:lnTo>
                <a:lnTo>
                  <a:pt x="435678" y="0"/>
                </a:lnTo>
                <a:lnTo>
                  <a:pt x="657928" y="0"/>
                </a:lnTo>
                <a:lnTo>
                  <a:pt x="854778" y="196850"/>
                </a:lnTo>
                <a:lnTo>
                  <a:pt x="996950" y="196850"/>
                </a:lnTo>
                <a:lnTo>
                  <a:pt x="1844248" y="196850"/>
                </a:lnTo>
                <a:cubicBezTo>
                  <a:pt x="1926899" y="196850"/>
                  <a:pt x="1993900" y="263851"/>
                  <a:pt x="1993900" y="346502"/>
                </a:cubicBezTo>
                <a:lnTo>
                  <a:pt x="1993900" y="590550"/>
                </a:lnTo>
                <a:lnTo>
                  <a:pt x="1993900" y="1105918"/>
                </a:lnTo>
                <a:lnTo>
                  <a:pt x="1993900" y="1133048"/>
                </a:lnTo>
                <a:cubicBezTo>
                  <a:pt x="1993900" y="1215699"/>
                  <a:pt x="1926899" y="1282700"/>
                  <a:pt x="1844248" y="1282700"/>
                </a:cubicBezTo>
                <a:lnTo>
                  <a:pt x="1817118" y="1282700"/>
                </a:lnTo>
                <a:lnTo>
                  <a:pt x="996950" y="1282700"/>
                </a:lnTo>
                <a:lnTo>
                  <a:pt x="399032" y="1282700"/>
                </a:lnTo>
                <a:lnTo>
                  <a:pt x="371902" y="1282700"/>
                </a:lnTo>
                <a:lnTo>
                  <a:pt x="176782" y="1282700"/>
                </a:lnTo>
                <a:lnTo>
                  <a:pt x="149652" y="1282700"/>
                </a:lnTo>
                <a:cubicBezTo>
                  <a:pt x="67001" y="1282700"/>
                  <a:pt x="0" y="1215699"/>
                  <a:pt x="0" y="1133048"/>
                </a:cubicBezTo>
                <a:lnTo>
                  <a:pt x="0" y="1105918"/>
                </a:lnTo>
                <a:lnTo>
                  <a:pt x="0" y="346502"/>
                </a:lnTo>
                <a:lnTo>
                  <a:pt x="0" y="176782"/>
                </a:lnTo>
                <a:cubicBezTo>
                  <a:pt x="0" y="79148"/>
                  <a:pt x="79148" y="0"/>
                  <a:pt x="176782" y="0"/>
                </a:cubicBezTo>
                <a:close/>
              </a:path>
            </a:pathLst>
          </a:custGeom>
          <a:solidFill>
            <a:sysClr val="window" lastClr="FFFFFF">
              <a:lumMod val="95000"/>
            </a:sysClr>
          </a:solidFill>
        </p:spPr>
        <p:txBody>
          <a:bodyPr rot="0" spcFirstLastPara="0" vertOverflow="overflow" horzOverflow="overflow" vert="horz" wrap="square" lIns="68582" tIns="34291" rIns="68582" bIns="34291" numCol="1" spcCol="0" rtlCol="0" fromWordArt="0" anchor="ctr" anchorCtr="0" forceAA="0" compatLnSpc="1">
            <a:noAutofit/>
          </a:bodyPr>
          <a:p>
            <a:pPr algn="ctr">
              <a:lnSpc>
                <a:spcPct val="120000"/>
              </a:lnSpc>
            </a:pPr>
            <a:endParaRPr lang="zh-CN" altLang="en-US" sz="2100" b="1" kern="0" dirty="0">
              <a:solidFill>
                <a:srgbClr val="3498DB"/>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任意多边形 31"/>
          <p:cNvSpPr/>
          <p:nvPr>
            <p:custDataLst>
              <p:tags r:id="rId6"/>
            </p:custDataLst>
          </p:nvPr>
        </p:nvSpPr>
        <p:spPr>
          <a:xfrm>
            <a:off x="909116" y="3935135"/>
            <a:ext cx="4340036" cy="1437771"/>
          </a:xfrm>
          <a:custGeom>
            <a:avLst/>
            <a:gdLst>
              <a:gd name="connsiteX0" fmla="*/ 908048 w 1993900"/>
              <a:gd name="connsiteY0" fmla="*/ 0 h 1047750"/>
              <a:gd name="connsiteX1" fmla="*/ 1849499 w 1993900"/>
              <a:gd name="connsiteY1" fmla="*/ 0 h 1047750"/>
              <a:gd name="connsiteX2" fmla="*/ 1993900 w 1993900"/>
              <a:gd name="connsiteY2" fmla="*/ 144401 h 1047750"/>
              <a:gd name="connsiteX3" fmla="*/ 1993900 w 1993900"/>
              <a:gd name="connsiteY3" fmla="*/ 903349 h 1047750"/>
              <a:gd name="connsiteX4" fmla="*/ 1849499 w 1993900"/>
              <a:gd name="connsiteY4" fmla="*/ 1047750 h 1047750"/>
              <a:gd name="connsiteX5" fmla="*/ 144401 w 1993900"/>
              <a:gd name="connsiteY5" fmla="*/ 1047750 h 1047750"/>
              <a:gd name="connsiteX6" fmla="*/ 0 w 1993900"/>
              <a:gd name="connsiteY6" fmla="*/ 903349 h 1047750"/>
              <a:gd name="connsiteX7" fmla="*/ 0 w 1993900"/>
              <a:gd name="connsiteY7" fmla="*/ 239711 h 1047750"/>
              <a:gd name="connsiteX8" fmla="*/ 115888 w 1993900"/>
              <a:gd name="connsiteY8" fmla="*/ 123823 h 1047750"/>
              <a:gd name="connsiteX9" fmla="*/ 784225 w 1993900"/>
              <a:gd name="connsiteY9" fmla="*/ 123823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00" h="1047750">
                <a:moveTo>
                  <a:pt x="908048" y="0"/>
                </a:moveTo>
                <a:lnTo>
                  <a:pt x="1849499" y="0"/>
                </a:lnTo>
                <a:cubicBezTo>
                  <a:pt x="1929249" y="0"/>
                  <a:pt x="1993900" y="64651"/>
                  <a:pt x="1993900" y="144401"/>
                </a:cubicBezTo>
                <a:lnTo>
                  <a:pt x="1993900" y="903349"/>
                </a:lnTo>
                <a:cubicBezTo>
                  <a:pt x="1993900" y="983099"/>
                  <a:pt x="1929249" y="1047750"/>
                  <a:pt x="1849499" y="1047750"/>
                </a:cubicBezTo>
                <a:lnTo>
                  <a:pt x="144401" y="1047750"/>
                </a:lnTo>
                <a:cubicBezTo>
                  <a:pt x="64651" y="1047750"/>
                  <a:pt x="0" y="983099"/>
                  <a:pt x="0" y="903349"/>
                </a:cubicBezTo>
                <a:lnTo>
                  <a:pt x="0" y="239711"/>
                </a:lnTo>
                <a:lnTo>
                  <a:pt x="115888" y="123823"/>
                </a:lnTo>
                <a:lnTo>
                  <a:pt x="784225" y="123823"/>
                </a:lnTo>
                <a:close/>
              </a:path>
            </a:pathLst>
          </a:custGeom>
          <a:solidFill>
            <a:schemeClr val="accent5">
              <a:lumMod val="60000"/>
              <a:lumOff val="40000"/>
            </a:schemeClr>
          </a:solidFill>
        </p:spPr>
        <p:txBody>
          <a:bodyPr rot="0" spcFirstLastPara="0" vertOverflow="overflow" horzOverflow="overflow" vert="horz" wrap="square" lIns="68582" tIns="162008" rIns="68582" bIns="34291" numCol="1" spcCol="0" rtlCol="0" fromWordArt="0" anchor="ctr" anchorCtr="0" forceAA="0" compatLnSpc="1">
            <a:normAutofit/>
          </a:bodyPr>
          <a:p>
            <a:pPr algn="ctr">
              <a:lnSpc>
                <a:spcPct val="120000"/>
              </a:lnSpc>
            </a:pPr>
            <a:endParaRPr lang="zh-CN" altLang="en-US" sz="13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25" name="文本框 24"/>
          <p:cNvSpPr txBox="1"/>
          <p:nvPr>
            <p:custDataLst>
              <p:tags r:id="rId7"/>
            </p:custDataLst>
          </p:nvPr>
        </p:nvSpPr>
        <p:spPr>
          <a:xfrm>
            <a:off x="859599" y="1615611"/>
            <a:ext cx="4339845" cy="1176081"/>
          </a:xfrm>
          <a:prstGeom prst="rect">
            <a:avLst/>
          </a:prstGeom>
          <a:noFill/>
        </p:spPr>
        <p:txBody>
          <a:bodyPr wrap="square" lIns="0" tIns="0" rIns="0" bIns="0" rtlCol="0" anchor="ctr" anchorCtr="0">
            <a:noAutofit/>
          </a:bodyPr>
          <a:p>
            <a:pPr algn="ctr">
              <a:lnSpc>
                <a:spcPct val="120000"/>
              </a:lnSpc>
            </a:pPr>
            <a:r>
              <a:rPr lang="zh-CN" altLang="en-US" sz="2000">
                <a:sym typeface="+mn-ea"/>
              </a:rPr>
              <a:t>《</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固定资产投资项目节能审查办法》</a:t>
            </a:r>
            <a:endParaRPr lang="zh-CN" altLang="en-US" sz="2000">
              <a:latin typeface="黑体" panose="02010609060101010101" pitchFamily="49" charset="-122"/>
              <a:ea typeface="黑体" panose="02010609060101010101" pitchFamily="49" charset="-122"/>
              <a:cs typeface="黑体" panose="02010609060101010101" pitchFamily="49" charset="-122"/>
              <a:sym typeface="+mn-ea"/>
            </a:endParaRPr>
          </a:p>
          <a:p>
            <a:pPr algn="ctr">
              <a:lnSpc>
                <a:spcPct val="120000"/>
              </a:lnSpc>
            </a:pPr>
            <a:r>
              <a:rPr lang="zh-CN" altLang="en-US" sz="2000">
                <a:latin typeface="黑体" panose="02010609060101010101" pitchFamily="49" charset="-122"/>
                <a:ea typeface="黑体" panose="02010609060101010101" pitchFamily="49" charset="-122"/>
                <a:cs typeface="黑体" panose="02010609060101010101" pitchFamily="49" charset="-122"/>
                <a:sym typeface="+mn-ea"/>
              </a:rPr>
              <a:t>（国家发展和改革委员会令 第</a:t>
            </a:r>
            <a:r>
              <a:rPr lang="en-US" altLang="zh-CN" sz="2000">
                <a:latin typeface="黑体" panose="02010609060101010101" pitchFamily="49" charset="-122"/>
                <a:ea typeface="黑体" panose="02010609060101010101" pitchFamily="49" charset="-122"/>
                <a:cs typeface="黑体" panose="02010609060101010101" pitchFamily="49" charset="-122"/>
                <a:sym typeface="+mn-ea"/>
              </a:rPr>
              <a:t>44</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号）</a:t>
            </a:r>
            <a:endParaRPr lang="zh-CN" altLang="en-US" sz="2000" spc="150">
              <a:solidFill>
                <a:sysClr val="window" lastClr="FFFFFF"/>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7" name="文本框 26"/>
          <p:cNvSpPr txBox="1"/>
          <p:nvPr>
            <p:custDataLst>
              <p:tags r:id="rId8"/>
            </p:custDataLst>
          </p:nvPr>
        </p:nvSpPr>
        <p:spPr>
          <a:xfrm>
            <a:off x="858964" y="4197019"/>
            <a:ext cx="4463645" cy="1275781"/>
          </a:xfrm>
          <a:prstGeom prst="rect">
            <a:avLst/>
          </a:prstGeom>
          <a:noFill/>
        </p:spPr>
        <p:txBody>
          <a:bodyPr wrap="square" lIns="67502" tIns="35101" rIns="67502" bIns="35101" rtlCol="0" anchor="ctr" anchorCtr="0">
            <a:noAutofit/>
          </a:bodyPr>
          <a:p>
            <a:pPr algn="ctr">
              <a:lnSpc>
                <a:spcPct val="120000"/>
              </a:lnSpc>
            </a:pPr>
            <a:r>
              <a:rPr lang="zh-CN" altLang="en-US" sz="2000" b="0">
                <a:latin typeface="仿宋_GB2312" panose="02010609030101010101" charset="-122"/>
                <a:ea typeface="仿宋_GB2312" panose="02010609030101010101" charset="-122"/>
                <a:sym typeface="+mn-ea"/>
              </a:rPr>
              <a:t>促进固定资产投资项目科学合理利用能源，从源头上杜绝能源浪费，提高能源利用效率，加强能源消费总量管理</a:t>
            </a:r>
            <a:endParaRPr lang="zh-CN" altLang="en-US" sz="2000" b="0" spc="150">
              <a:solidFill>
                <a:sysClr val="window" lastClr="FFFFFF"/>
              </a:solidFill>
              <a:latin typeface="仿宋_GB2312" panose="02010609030101010101" charset="-122"/>
              <a:ea typeface="仿宋_GB2312" panose="02010609030101010101" charset="-122"/>
              <a:sym typeface="+mn-ea"/>
            </a:endParaRPr>
          </a:p>
        </p:txBody>
      </p:sp>
      <p:sp>
        <p:nvSpPr>
          <p:cNvPr id="28" name="文本框 27"/>
          <p:cNvSpPr txBox="1"/>
          <p:nvPr>
            <p:custDataLst>
              <p:tags r:id="rId9"/>
            </p:custDataLst>
          </p:nvPr>
        </p:nvSpPr>
        <p:spPr>
          <a:xfrm>
            <a:off x="859599" y="1039002"/>
            <a:ext cx="1529794" cy="473734"/>
          </a:xfrm>
          <a:prstGeom prst="rect">
            <a:avLst/>
          </a:prstGeom>
          <a:noFill/>
        </p:spPr>
        <p:txBody>
          <a:bodyPr wrap="square" rtlCol="0" anchor="ctr">
            <a:normAutofit fontScale="90000" lnSpcReduction="10000"/>
          </a:bodyPr>
          <a:p>
            <a:pPr algn="ctr">
              <a:lnSpc>
                <a:spcPct val="120000"/>
              </a:lnSpc>
            </a:pPr>
            <a:r>
              <a:rPr lang="zh-CN" altLang="en-US" b="1" dirty="0">
                <a:solidFill>
                  <a:srgbClr val="1F74AD"/>
                </a:solidFill>
                <a:latin typeface="Arial" panose="020B0604020202020204" pitchFamily="34" charset="0"/>
                <a:ea typeface="微软雅黑" panose="020B0503020204020204" charset="-122"/>
                <a:sym typeface="Arial" panose="020B0604020202020204" pitchFamily="34" charset="0"/>
              </a:rPr>
              <a:t>管理办法</a:t>
            </a:r>
            <a:endParaRPr lang="zh-CN" altLang="en-US" b="1" dirty="0">
              <a:solidFill>
                <a:srgbClr val="1F74AD"/>
              </a:solidFill>
              <a:latin typeface="Arial" panose="020B0604020202020204" pitchFamily="34" charset="0"/>
              <a:ea typeface="微软雅黑" panose="020B0503020204020204" charset="-122"/>
              <a:sym typeface="Arial" panose="020B0604020202020204" pitchFamily="34" charset="0"/>
            </a:endParaRPr>
          </a:p>
        </p:txBody>
      </p:sp>
      <p:sp>
        <p:nvSpPr>
          <p:cNvPr id="29" name="文本框 28"/>
          <p:cNvSpPr txBox="1"/>
          <p:nvPr>
            <p:custDataLst>
              <p:tags r:id="rId10"/>
            </p:custDataLst>
          </p:nvPr>
        </p:nvSpPr>
        <p:spPr>
          <a:xfrm>
            <a:off x="909131" y="3612789"/>
            <a:ext cx="1572976" cy="473734"/>
          </a:xfrm>
          <a:prstGeom prst="rect">
            <a:avLst/>
          </a:prstGeom>
          <a:noFill/>
        </p:spPr>
        <p:txBody>
          <a:bodyPr wrap="square" rtlCol="0" anchor="ctr">
            <a:normAutofit fontScale="90000" lnSpcReduction="10000"/>
          </a:bodyPr>
          <a:p>
            <a:pPr algn="ctr">
              <a:lnSpc>
                <a:spcPct val="120000"/>
              </a:lnSpc>
            </a:pPr>
            <a:r>
              <a:rPr lang="zh-CN" altLang="en-US" b="1" dirty="0">
                <a:solidFill>
                  <a:srgbClr val="3498DB"/>
                </a:solidFill>
                <a:latin typeface="Arial" panose="020B0604020202020204" pitchFamily="34" charset="0"/>
                <a:ea typeface="微软雅黑" panose="020B0503020204020204" charset="-122"/>
                <a:sym typeface="Arial" panose="020B0604020202020204" pitchFamily="34" charset="0"/>
              </a:rPr>
              <a:t>立法宗旨</a:t>
            </a:r>
            <a:endParaRPr lang="zh-CN" altLang="en-US" b="1" dirty="0">
              <a:solidFill>
                <a:srgbClr val="3498DB"/>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4434198" y="-370771"/>
            <a:ext cx="4909185"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节能审查适用范围及定义</a:t>
            </a:r>
            <a:endParaRPr lang="zh-CN" altLang="en-US" sz="2800" dirty="0">
              <a:latin typeface="华文楷体" panose="02010600040101010101" charset="-122"/>
              <a:ea typeface="华文楷体" panose="02010600040101010101" charset="-122"/>
            </a:endParaRPr>
          </a:p>
        </p:txBody>
      </p:sp>
      <p:sp>
        <p:nvSpPr>
          <p:cNvPr id="3" name="矩形 2"/>
          <p:cNvSpPr/>
          <p:nvPr>
            <p:custDataLst>
              <p:tags r:id="rId1"/>
            </p:custDataLst>
          </p:nvPr>
        </p:nvSpPr>
        <p:spPr>
          <a:xfrm>
            <a:off x="1436513" y="1163695"/>
            <a:ext cx="2046201" cy="918167"/>
          </a:xfrm>
          <a:prstGeom prst="rect">
            <a:avLst/>
          </a:prstGeom>
          <a:solidFill>
            <a:schemeClr val="accent2"/>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6" name="矩形 5"/>
          <p:cNvSpPr/>
          <p:nvPr>
            <p:custDataLst>
              <p:tags r:id="rId2"/>
            </p:custDataLst>
          </p:nvPr>
        </p:nvSpPr>
        <p:spPr>
          <a:xfrm>
            <a:off x="1436540" y="2082045"/>
            <a:ext cx="2034391" cy="911968"/>
          </a:xfrm>
          <a:prstGeom prst="rect">
            <a:avLst/>
          </a:prstGeom>
          <a:solidFill>
            <a:schemeClr val="bg1">
              <a:alpha val="87000"/>
            </a:schemeClr>
          </a:solidFill>
          <a:ln w="12700" cap="flat" cmpd="sng" algn="ctr">
            <a:solidFill>
              <a:srgbClr val="C0504D"/>
            </a:solidFill>
            <a:prstDash val="solid"/>
            <a:miter lim="800000"/>
          </a:ln>
          <a:effectLst/>
        </p:spPr>
        <p:txBody>
          <a:bodyPr rtlCol="0" anchor="ctr"/>
          <a:lstStyle/>
          <a:p>
            <a:pPr algn="ctr"/>
            <a:endParaRPr lang="zh-CN" altLang="en-US" sz="1350">
              <a:solidFill>
                <a:prstClr val="white"/>
              </a:solidFill>
            </a:endParaRPr>
          </a:p>
        </p:txBody>
      </p:sp>
      <p:pic>
        <p:nvPicPr>
          <p:cNvPr id="7" name="图片 6"/>
          <p:cNvPicPr>
            <a:picLocks noChangeAspect="1"/>
          </p:cNvPicPr>
          <p:nvPr>
            <p:custDataLst>
              <p:tags r:id="rId3"/>
            </p:custDataLst>
          </p:nvPr>
        </p:nvPicPr>
        <p:blipFill>
          <a:blip r:embed="rId4"/>
          <a:stretch>
            <a:fillRect/>
          </a:stretch>
        </p:blipFill>
        <p:spPr>
          <a:xfrm>
            <a:off x="2150690" y="1335936"/>
            <a:ext cx="573687" cy="573686"/>
          </a:xfrm>
          <a:prstGeom prst="rect">
            <a:avLst/>
          </a:prstGeom>
        </p:spPr>
      </p:pic>
      <p:sp>
        <p:nvSpPr>
          <p:cNvPr id="13" name="MH_Text_1"/>
          <p:cNvSpPr txBox="1">
            <a:spLocks noChangeArrowheads="1"/>
          </p:cNvSpPr>
          <p:nvPr>
            <p:custDataLst>
              <p:tags r:id="rId5"/>
            </p:custDataLst>
          </p:nvPr>
        </p:nvSpPr>
        <p:spPr bwMode="auto">
          <a:xfrm>
            <a:off x="713116" y="3921094"/>
            <a:ext cx="3558447" cy="131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latinLnBrk="1">
              <a:lnSpc>
                <a:spcPct val="120000"/>
              </a:lnSpc>
              <a:defRPr/>
            </a:pPr>
            <a:r>
              <a:rPr lang="zh-CN" altLang="en-US" sz="2000" b="0" noProof="0" dirty="0">
                <a:ln>
                  <a:noFill/>
                </a:ln>
                <a:effectLst/>
                <a:uLnTx/>
                <a:uFillTx/>
                <a:latin typeface="仿宋_GB2312" panose="02010609030101010101" charset="-122"/>
                <a:ea typeface="仿宋_GB2312" panose="02010609030101010101" charset="-122"/>
                <a:sym typeface="+mn-ea"/>
              </a:rPr>
              <a:t>适用于各级人民政府投资主管部门管理的在我国境内建设的固定资产投资项目</a:t>
            </a:r>
            <a:endParaRPr lang="zh-CN" altLang="en-US" sz="2000" b="0" spc="150" noProof="0" dirty="0">
              <a:ln>
                <a:noFill/>
              </a:ln>
              <a:effectLst/>
              <a:uLnTx/>
              <a:uFillTx/>
              <a:latin typeface="仿宋_GB2312" panose="02010609030101010101" charset="-122"/>
              <a:ea typeface="仿宋_GB2312" panose="02010609030101010101" charset="-122"/>
              <a:sym typeface="+mn-ea"/>
            </a:endParaRPr>
          </a:p>
        </p:txBody>
      </p:sp>
      <p:sp>
        <p:nvSpPr>
          <p:cNvPr id="14" name="矩形 13"/>
          <p:cNvSpPr/>
          <p:nvPr>
            <p:custDataLst>
              <p:tags r:id="rId6"/>
            </p:custDataLst>
          </p:nvPr>
        </p:nvSpPr>
        <p:spPr>
          <a:xfrm>
            <a:off x="1449286" y="2093006"/>
            <a:ext cx="2021820" cy="485849"/>
          </a:xfrm>
          <a:prstGeom prst="rect">
            <a:avLst/>
          </a:prstGeom>
        </p:spPr>
        <p:txBody>
          <a:bodyPr wrap="square">
            <a:normAutofit fontScale="90000" lnSpcReduction="10000"/>
          </a:bodyPr>
          <a:lstStyle/>
          <a:p>
            <a:pPr algn="ctr">
              <a:lnSpc>
                <a:spcPct val="120000"/>
              </a:lnSpc>
            </a:pPr>
            <a:r>
              <a:rPr lang="zh-CN" altLang="en-US" b="1" spc="300" dirty="0">
                <a:latin typeface="微软雅黑" panose="020B0503020204020204" charset="-122"/>
                <a:ea typeface="微软雅黑" panose="020B0503020204020204" charset="-122"/>
                <a:sym typeface="Arial" panose="020B0604020202020204" pitchFamily="34" charset="0"/>
              </a:rPr>
              <a:t>适用范围</a:t>
            </a:r>
            <a:endParaRPr lang="zh-CN" altLang="en-US" b="1" spc="300" dirty="0">
              <a:latin typeface="微软雅黑" panose="020B0503020204020204" charset="-122"/>
              <a:ea typeface="微软雅黑" panose="020B0503020204020204" charset="-122"/>
              <a:sym typeface="Arial" panose="020B0604020202020204" pitchFamily="34" charset="0"/>
            </a:endParaRPr>
          </a:p>
        </p:txBody>
      </p:sp>
      <p:sp>
        <p:nvSpPr>
          <p:cNvPr id="15" name="矩形 14"/>
          <p:cNvSpPr/>
          <p:nvPr>
            <p:custDataLst>
              <p:tags r:id="rId7"/>
            </p:custDataLst>
          </p:nvPr>
        </p:nvSpPr>
        <p:spPr>
          <a:xfrm>
            <a:off x="5729102" y="1163695"/>
            <a:ext cx="2046201" cy="918167"/>
          </a:xfrm>
          <a:prstGeom prst="rect">
            <a:avLst/>
          </a:prstGeom>
          <a:solidFill>
            <a:schemeClr val="accent3"/>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6" name="矩形 15"/>
          <p:cNvSpPr/>
          <p:nvPr>
            <p:custDataLst>
              <p:tags r:id="rId8"/>
            </p:custDataLst>
          </p:nvPr>
        </p:nvSpPr>
        <p:spPr>
          <a:xfrm>
            <a:off x="5729067" y="2082045"/>
            <a:ext cx="2034391" cy="911968"/>
          </a:xfrm>
          <a:prstGeom prst="rect">
            <a:avLst/>
          </a:prstGeom>
          <a:solidFill>
            <a:schemeClr val="bg1">
              <a:alpha val="87000"/>
            </a:schemeClr>
          </a:solidFill>
          <a:ln w="12700" cap="flat" cmpd="sng" algn="ctr">
            <a:solidFill>
              <a:srgbClr val="9BBB59"/>
            </a:solidFill>
            <a:prstDash val="solid"/>
            <a:miter lim="800000"/>
          </a:ln>
          <a:effectLst/>
        </p:spPr>
        <p:txBody>
          <a:bodyPr rtlCol="0" anchor="ctr"/>
          <a:lstStyle/>
          <a:p>
            <a:pPr algn="ctr"/>
            <a:endParaRPr lang="zh-CN" altLang="en-US" sz="1350">
              <a:solidFill>
                <a:prstClr val="white"/>
              </a:solidFill>
            </a:endParaRPr>
          </a:p>
        </p:txBody>
      </p:sp>
      <p:pic>
        <p:nvPicPr>
          <p:cNvPr id="21" name="图片 20"/>
          <p:cNvPicPr>
            <a:picLocks noChangeAspect="1"/>
          </p:cNvPicPr>
          <p:nvPr>
            <p:custDataLst>
              <p:tags r:id="rId9"/>
            </p:custDataLst>
          </p:nvPr>
        </p:nvPicPr>
        <p:blipFill>
          <a:blip r:embed="rId10"/>
          <a:stretch>
            <a:fillRect/>
          </a:stretch>
        </p:blipFill>
        <p:spPr>
          <a:xfrm>
            <a:off x="6429501" y="1343143"/>
            <a:ext cx="566479" cy="566479"/>
          </a:xfrm>
          <a:prstGeom prst="rect">
            <a:avLst/>
          </a:prstGeom>
        </p:spPr>
      </p:pic>
      <p:sp>
        <p:nvSpPr>
          <p:cNvPr id="8" name="椭圆 7"/>
          <p:cNvSpPr/>
          <p:nvPr>
            <p:custDataLst>
              <p:tags r:id="rId11"/>
            </p:custDataLst>
          </p:nvPr>
        </p:nvSpPr>
        <p:spPr>
          <a:xfrm>
            <a:off x="2055974" y="2626666"/>
            <a:ext cx="108542" cy="10854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9" name="椭圆 8"/>
          <p:cNvSpPr/>
          <p:nvPr>
            <p:custDataLst>
              <p:tags r:id="rId12"/>
            </p:custDataLst>
          </p:nvPr>
        </p:nvSpPr>
        <p:spPr>
          <a:xfrm>
            <a:off x="2211570" y="2626666"/>
            <a:ext cx="108542" cy="10854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0" name="椭圆 9"/>
          <p:cNvSpPr/>
          <p:nvPr>
            <p:custDataLst>
              <p:tags r:id="rId13"/>
            </p:custDataLst>
          </p:nvPr>
        </p:nvSpPr>
        <p:spPr>
          <a:xfrm>
            <a:off x="2386594" y="2626666"/>
            <a:ext cx="108542" cy="10854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1" name="椭圆 10"/>
          <p:cNvSpPr/>
          <p:nvPr>
            <p:custDataLst>
              <p:tags r:id="rId14"/>
            </p:custDataLst>
          </p:nvPr>
        </p:nvSpPr>
        <p:spPr>
          <a:xfrm>
            <a:off x="2542191" y="2626666"/>
            <a:ext cx="108542" cy="10854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2" name="椭圆 11"/>
          <p:cNvSpPr/>
          <p:nvPr>
            <p:custDataLst>
              <p:tags r:id="rId15"/>
            </p:custDataLst>
          </p:nvPr>
        </p:nvSpPr>
        <p:spPr>
          <a:xfrm>
            <a:off x="2703390" y="2626666"/>
            <a:ext cx="108542" cy="10854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7" name="椭圆 16"/>
          <p:cNvSpPr/>
          <p:nvPr>
            <p:custDataLst>
              <p:tags r:id="rId16"/>
            </p:custDataLst>
          </p:nvPr>
        </p:nvSpPr>
        <p:spPr>
          <a:xfrm>
            <a:off x="6348563" y="2626666"/>
            <a:ext cx="108542" cy="10854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8" name="椭圆 17"/>
          <p:cNvSpPr/>
          <p:nvPr>
            <p:custDataLst>
              <p:tags r:id="rId17"/>
            </p:custDataLst>
          </p:nvPr>
        </p:nvSpPr>
        <p:spPr>
          <a:xfrm>
            <a:off x="6504158" y="2626666"/>
            <a:ext cx="108542" cy="10854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19" name="椭圆 18"/>
          <p:cNvSpPr/>
          <p:nvPr>
            <p:custDataLst>
              <p:tags r:id="rId18"/>
            </p:custDataLst>
          </p:nvPr>
        </p:nvSpPr>
        <p:spPr>
          <a:xfrm>
            <a:off x="6679182" y="2626666"/>
            <a:ext cx="108542" cy="10854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20" name="椭圆 19"/>
          <p:cNvSpPr/>
          <p:nvPr>
            <p:custDataLst>
              <p:tags r:id="rId19"/>
            </p:custDataLst>
          </p:nvPr>
        </p:nvSpPr>
        <p:spPr>
          <a:xfrm>
            <a:off x="6834779" y="2626666"/>
            <a:ext cx="108542" cy="10854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22" name="椭圆 21"/>
          <p:cNvSpPr/>
          <p:nvPr>
            <p:custDataLst>
              <p:tags r:id="rId20"/>
            </p:custDataLst>
          </p:nvPr>
        </p:nvSpPr>
        <p:spPr>
          <a:xfrm>
            <a:off x="6995979" y="2626666"/>
            <a:ext cx="108542" cy="108542"/>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algn="ctr"/>
            <a:endParaRPr lang="zh-CN" altLang="en-US" sz="1350">
              <a:solidFill>
                <a:prstClr val="white"/>
              </a:solidFill>
            </a:endParaRPr>
          </a:p>
        </p:txBody>
      </p:sp>
      <p:sp>
        <p:nvSpPr>
          <p:cNvPr id="48" name="MH_Text_1"/>
          <p:cNvSpPr txBox="1">
            <a:spLocks noChangeArrowheads="1"/>
          </p:cNvSpPr>
          <p:nvPr>
            <p:custDataLst>
              <p:tags r:id="rId21"/>
            </p:custDataLst>
          </p:nvPr>
        </p:nvSpPr>
        <p:spPr bwMode="auto">
          <a:xfrm>
            <a:off x="4940249" y="3921094"/>
            <a:ext cx="3558447" cy="10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latinLnBrk="1">
              <a:lnSpc>
                <a:spcPct val="120000"/>
              </a:lnSpc>
              <a:defRPr/>
            </a:pPr>
            <a:r>
              <a:rPr lang="zh-CN" altLang="en-US" sz="2000" b="0" noProof="0" dirty="0">
                <a:ln>
                  <a:noFill/>
                </a:ln>
                <a:effectLst/>
                <a:uLnTx/>
                <a:uFillTx/>
                <a:latin typeface="仿宋_GB2312" panose="02010609030101010101" charset="-122"/>
                <a:ea typeface="仿宋_GB2312" panose="02010609030101010101" charset="-122"/>
                <a:sym typeface="+mn-ea"/>
              </a:rPr>
              <a:t>节能审查是指根据节能法律法规、政策标准等，对项目节能情况进行审查并形成审查意见的行为</a:t>
            </a:r>
            <a:endParaRPr lang="zh-CN" altLang="en-US" sz="2000" b="0" spc="150" noProof="0" dirty="0">
              <a:ln>
                <a:noFill/>
              </a:ln>
              <a:effectLst/>
              <a:uLnTx/>
              <a:uFillTx/>
              <a:latin typeface="仿宋_GB2312" panose="02010609030101010101" charset="-122"/>
              <a:ea typeface="仿宋_GB2312" panose="02010609030101010101" charset="-122"/>
              <a:sym typeface="+mn-ea"/>
            </a:endParaRPr>
          </a:p>
        </p:txBody>
      </p:sp>
      <p:sp>
        <p:nvSpPr>
          <p:cNvPr id="49" name="矩形 48"/>
          <p:cNvSpPr/>
          <p:nvPr>
            <p:custDataLst>
              <p:tags r:id="rId22"/>
            </p:custDataLst>
          </p:nvPr>
        </p:nvSpPr>
        <p:spPr>
          <a:xfrm>
            <a:off x="5747681" y="2093006"/>
            <a:ext cx="2021820" cy="485849"/>
          </a:xfrm>
          <a:prstGeom prst="rect">
            <a:avLst/>
          </a:prstGeom>
        </p:spPr>
        <p:txBody>
          <a:bodyPr wrap="square">
            <a:normAutofit fontScale="90000" lnSpcReduction="10000"/>
          </a:bodyPr>
          <a:lstStyle/>
          <a:p>
            <a:pPr algn="ctr">
              <a:lnSpc>
                <a:spcPct val="120000"/>
              </a:lnSpc>
            </a:pPr>
            <a:r>
              <a:rPr lang="zh-CN" altLang="en-US" b="1" spc="300" dirty="0">
                <a:latin typeface="微软雅黑" panose="020B0503020204020204" charset="-122"/>
                <a:ea typeface="微软雅黑" panose="020B0503020204020204" charset="-122"/>
                <a:sym typeface="Arial" panose="020B0604020202020204" pitchFamily="34" charset="0"/>
              </a:rPr>
              <a:t>定义</a:t>
            </a:r>
            <a:endParaRPr lang="zh-CN" altLang="en-US" b="1" spc="300" dirty="0">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6268172" y="-370771"/>
            <a:ext cx="312801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节能审查时序</a:t>
            </a:r>
            <a:endParaRPr lang="zh-CN" altLang="en-US" sz="2800" dirty="0">
              <a:latin typeface="华文楷体" panose="02010600040101010101" charset="-122"/>
              <a:ea typeface="华文楷体" panose="02010600040101010101" charset="-122"/>
            </a:endParaRPr>
          </a:p>
        </p:txBody>
      </p:sp>
      <p:sp>
        <p:nvSpPr>
          <p:cNvPr id="8" name="Oval 16"/>
          <p:cNvSpPr>
            <a:spLocks noChangeArrowheads="1"/>
          </p:cNvSpPr>
          <p:nvPr>
            <p:custDataLst>
              <p:tags r:id="rId1"/>
            </p:custDataLst>
          </p:nvPr>
        </p:nvSpPr>
        <p:spPr bwMode="auto">
          <a:xfrm>
            <a:off x="5469641" y="1718166"/>
            <a:ext cx="768065" cy="772653"/>
          </a:xfrm>
          <a:prstGeom prst="ellipse">
            <a:avLst/>
          </a:prstGeom>
          <a:solidFill>
            <a:srgbClr val="F77872">
              <a:alpha val="37000"/>
            </a:srgbClr>
          </a:solidFill>
          <a:ln>
            <a:noFill/>
          </a:ln>
        </p:spPr>
        <p:txBody>
          <a:bodyPr>
            <a:normAutofit/>
          </a:bodyPr>
          <a:lstStyle/>
          <a:p>
            <a:pPr>
              <a:defRPr/>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60" name="Oval 17"/>
          <p:cNvSpPr>
            <a:spLocks noChangeArrowheads="1"/>
          </p:cNvSpPr>
          <p:nvPr>
            <p:custDataLst>
              <p:tags r:id="rId2"/>
            </p:custDataLst>
          </p:nvPr>
        </p:nvSpPr>
        <p:spPr bwMode="auto">
          <a:xfrm>
            <a:off x="5654773" y="2579560"/>
            <a:ext cx="769594" cy="769595"/>
          </a:xfrm>
          <a:prstGeom prst="ellipse">
            <a:avLst/>
          </a:prstGeom>
          <a:solidFill>
            <a:srgbClr val="FFB14A">
              <a:alpha val="39999"/>
            </a:srgb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3" name="Oval 18"/>
          <p:cNvSpPr>
            <a:spLocks noChangeArrowheads="1"/>
          </p:cNvSpPr>
          <p:nvPr>
            <p:custDataLst>
              <p:tags r:id="rId3"/>
            </p:custDataLst>
          </p:nvPr>
        </p:nvSpPr>
        <p:spPr bwMode="auto">
          <a:xfrm>
            <a:off x="7221500" y="3613845"/>
            <a:ext cx="772653" cy="772655"/>
          </a:xfrm>
          <a:prstGeom prst="ellipse">
            <a:avLst/>
          </a:prstGeom>
          <a:solidFill>
            <a:srgbClr val="F77872">
              <a:alpha val="37000"/>
            </a:srgbClr>
          </a:solidFill>
          <a:ln>
            <a:noFill/>
          </a:ln>
        </p:spPr>
        <p:txBody>
          <a:bodyPr>
            <a:normAutofit/>
          </a:bodyPr>
          <a:lstStyle/>
          <a:p>
            <a:pPr>
              <a:defRPr/>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1" name="Oval 19"/>
          <p:cNvSpPr>
            <a:spLocks noChangeArrowheads="1"/>
          </p:cNvSpPr>
          <p:nvPr>
            <p:custDataLst>
              <p:tags r:id="rId4"/>
            </p:custDataLst>
          </p:nvPr>
        </p:nvSpPr>
        <p:spPr bwMode="auto">
          <a:xfrm>
            <a:off x="7555044" y="2579560"/>
            <a:ext cx="769594" cy="769595"/>
          </a:xfrm>
          <a:prstGeom prst="ellipse">
            <a:avLst/>
          </a:prstGeom>
          <a:solidFill>
            <a:srgbClr val="B59BC5">
              <a:alpha val="40000"/>
            </a:srgbClr>
          </a:solidFill>
          <a:ln>
            <a:noFill/>
          </a:ln>
        </p:spPr>
        <p:txBody>
          <a:bodyPr>
            <a:normAutofit/>
          </a:bodyPr>
          <a:lstStyle/>
          <a:p>
            <a:pPr>
              <a:defRPr/>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63" name="Oval 20"/>
          <p:cNvSpPr>
            <a:spLocks noChangeArrowheads="1"/>
          </p:cNvSpPr>
          <p:nvPr>
            <p:custDataLst>
              <p:tags r:id="rId5"/>
            </p:custDataLst>
          </p:nvPr>
        </p:nvSpPr>
        <p:spPr bwMode="auto">
          <a:xfrm>
            <a:off x="6549828" y="2103729"/>
            <a:ext cx="928716" cy="933304"/>
          </a:xfrm>
          <a:prstGeom prst="ellipse">
            <a:avLst/>
          </a:prstGeom>
          <a:solidFill>
            <a:srgbClr val="FFB14A">
              <a:alpha val="39999"/>
            </a:srgb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64" name="Oval 21"/>
          <p:cNvSpPr>
            <a:spLocks noChangeArrowheads="1"/>
          </p:cNvSpPr>
          <p:nvPr>
            <p:custDataLst>
              <p:tags r:id="rId6"/>
            </p:custDataLst>
          </p:nvPr>
        </p:nvSpPr>
        <p:spPr bwMode="auto">
          <a:xfrm>
            <a:off x="6309616" y="2965122"/>
            <a:ext cx="1139855" cy="1141386"/>
          </a:xfrm>
          <a:prstGeom prst="ellipse">
            <a:avLst/>
          </a:prstGeom>
          <a:solidFill>
            <a:srgbClr val="3DCEB5">
              <a:alpha val="39999"/>
            </a:srgb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65" name="Oval 22"/>
          <p:cNvSpPr>
            <a:spLocks noChangeArrowheads="1"/>
          </p:cNvSpPr>
          <p:nvPr>
            <p:custDataLst>
              <p:tags r:id="rId7"/>
            </p:custDataLst>
          </p:nvPr>
        </p:nvSpPr>
        <p:spPr bwMode="auto">
          <a:xfrm>
            <a:off x="6142845" y="3229815"/>
            <a:ext cx="232561" cy="234090"/>
          </a:xfrm>
          <a:prstGeom prst="ellipse">
            <a:avLst/>
          </a:prstGeom>
          <a:solidFill>
            <a:srgbClr val="3DCEB5">
              <a:alpha val="39999"/>
            </a:srgbClr>
          </a:solidFill>
          <a:ln>
            <a:noFill/>
          </a:ln>
        </p:spPr>
        <p:txBody>
          <a:bodyPr>
            <a:normAutofit fontScale="52500" lnSpcReduction="20000"/>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66" name="Oval 23"/>
          <p:cNvSpPr>
            <a:spLocks noChangeArrowheads="1"/>
          </p:cNvSpPr>
          <p:nvPr>
            <p:custDataLst>
              <p:tags r:id="rId8"/>
            </p:custDataLst>
          </p:nvPr>
        </p:nvSpPr>
        <p:spPr bwMode="auto">
          <a:xfrm>
            <a:off x="7324012" y="3024793"/>
            <a:ext cx="406982" cy="410043"/>
          </a:xfrm>
          <a:prstGeom prst="ellipse">
            <a:avLst/>
          </a:prstGeom>
          <a:solidFill>
            <a:srgbClr val="3DCEB5">
              <a:alpha val="39999"/>
            </a:srgbClr>
          </a:solidFill>
          <a:ln>
            <a:noFill/>
          </a:ln>
          <a:extLst>
            <a:ext uri="{91240B29-F687-4F45-9708-019B960494DF}">
              <a14:hiddenLine xmlns:a14="http://schemas.microsoft.com/office/drawing/2010/main" w="9525">
                <a:solidFill>
                  <a:srgbClr val="000000"/>
                </a:solidFill>
                <a:round/>
              </a14:hiddenLine>
            </a:ext>
          </a:extLst>
        </p:spPr>
        <p:txBody>
          <a:bodyPr>
            <a:normAutofit lnSpcReduction="10000"/>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4" name="Oval 24"/>
          <p:cNvSpPr>
            <a:spLocks noChangeArrowheads="1"/>
          </p:cNvSpPr>
          <p:nvPr>
            <p:custDataLst>
              <p:tags r:id="rId9"/>
            </p:custDataLst>
          </p:nvPr>
        </p:nvSpPr>
        <p:spPr bwMode="auto">
          <a:xfrm>
            <a:off x="8153275" y="2602510"/>
            <a:ext cx="533973" cy="537033"/>
          </a:xfrm>
          <a:prstGeom prst="ellipse">
            <a:avLst/>
          </a:prstGeom>
          <a:solidFill>
            <a:srgbClr val="FFB14A">
              <a:lumMod val="40000"/>
              <a:lumOff val="60000"/>
              <a:alpha val="39999"/>
            </a:srgbClr>
          </a:solidFill>
          <a:ln>
            <a:noFill/>
          </a:ln>
        </p:spPr>
        <p:txBody>
          <a:bodyPr>
            <a:normAutofit lnSpcReduction="10000"/>
          </a:bodyPr>
          <a:lstStyle/>
          <a:p>
            <a:pPr>
              <a:defRPr/>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68" name="Oval 25"/>
          <p:cNvSpPr>
            <a:spLocks noChangeArrowheads="1"/>
          </p:cNvSpPr>
          <p:nvPr>
            <p:custDataLst>
              <p:tags r:id="rId10"/>
            </p:custDataLst>
          </p:nvPr>
        </p:nvSpPr>
        <p:spPr bwMode="auto">
          <a:xfrm>
            <a:off x="7244451" y="2268968"/>
            <a:ext cx="618124" cy="618124"/>
          </a:xfrm>
          <a:prstGeom prst="ellipse">
            <a:avLst/>
          </a:prstGeom>
          <a:solidFill>
            <a:srgbClr val="3DCEB5">
              <a:alpha val="39999"/>
            </a:srgb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8" name="Oval 26"/>
          <p:cNvSpPr>
            <a:spLocks noChangeArrowheads="1"/>
          </p:cNvSpPr>
          <p:nvPr>
            <p:custDataLst>
              <p:tags r:id="rId11"/>
            </p:custDataLst>
          </p:nvPr>
        </p:nvSpPr>
        <p:spPr bwMode="auto">
          <a:xfrm>
            <a:off x="7161830" y="1823736"/>
            <a:ext cx="619654" cy="622714"/>
          </a:xfrm>
          <a:prstGeom prst="ellipse">
            <a:avLst/>
          </a:prstGeom>
          <a:solidFill>
            <a:srgbClr val="F77872">
              <a:alpha val="37000"/>
            </a:srgbClr>
          </a:solidFill>
          <a:ln>
            <a:noFill/>
          </a:ln>
        </p:spPr>
        <p:txBody>
          <a:bodyPr>
            <a:normAutofit/>
          </a:bodyPr>
          <a:lstStyle/>
          <a:p>
            <a:pPr>
              <a:defRPr/>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 name="Oval 27"/>
          <p:cNvSpPr>
            <a:spLocks noChangeArrowheads="1"/>
          </p:cNvSpPr>
          <p:nvPr>
            <p:custDataLst>
              <p:tags r:id="rId12"/>
            </p:custDataLst>
          </p:nvPr>
        </p:nvSpPr>
        <p:spPr bwMode="auto">
          <a:xfrm>
            <a:off x="6139785" y="2443389"/>
            <a:ext cx="388622" cy="388622"/>
          </a:xfrm>
          <a:prstGeom prst="ellipse">
            <a:avLst/>
          </a:prstGeom>
          <a:solidFill>
            <a:srgbClr val="B59BC5">
              <a:alpha val="40000"/>
            </a:srgbClr>
          </a:solidFill>
          <a:ln>
            <a:noFill/>
          </a:ln>
        </p:spPr>
        <p:txBody>
          <a:bodyPr>
            <a:normAutofit fontScale="90000"/>
          </a:bodyPr>
          <a:lstStyle/>
          <a:p>
            <a:pPr>
              <a:defRPr/>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37" name="任意多边形 36"/>
          <p:cNvSpPr/>
          <p:nvPr>
            <p:custDataLst>
              <p:tags r:id="rId13"/>
            </p:custDataLst>
          </p:nvPr>
        </p:nvSpPr>
        <p:spPr bwMode="auto">
          <a:xfrm>
            <a:off x="6434636" y="2287329"/>
            <a:ext cx="1757575" cy="2856525"/>
          </a:xfrm>
          <a:custGeom>
            <a:avLst/>
            <a:gdLst>
              <a:gd name="connsiteX0" fmla="*/ 0 w 1823619"/>
              <a:gd name="connsiteY0" fmla="*/ 0 h 2963862"/>
              <a:gd name="connsiteX1" fmla="*/ 83845 w 1823619"/>
              <a:gd name="connsiteY1" fmla="*/ 0 h 2963862"/>
              <a:gd name="connsiteX2" fmla="*/ 83845 w 1823619"/>
              <a:gd name="connsiteY2" fmla="*/ 305368 h 2963862"/>
              <a:gd name="connsiteX3" fmla="*/ 173678 w 1823619"/>
              <a:gd name="connsiteY3" fmla="*/ 395182 h 2963862"/>
              <a:gd name="connsiteX4" fmla="*/ 317412 w 1823619"/>
              <a:gd name="connsiteY4" fmla="*/ 413145 h 2963862"/>
              <a:gd name="connsiteX5" fmla="*/ 398261 w 1823619"/>
              <a:gd name="connsiteY5" fmla="*/ 553853 h 2963862"/>
              <a:gd name="connsiteX6" fmla="*/ 398261 w 1823619"/>
              <a:gd name="connsiteY6" fmla="*/ 1224464 h 2963862"/>
              <a:gd name="connsiteX7" fmla="*/ 485101 w 1823619"/>
              <a:gd name="connsiteY7" fmla="*/ 1284340 h 2963862"/>
              <a:gd name="connsiteX8" fmla="*/ 601884 w 1823619"/>
              <a:gd name="connsiteY8" fmla="*/ 1284340 h 2963862"/>
              <a:gd name="connsiteX9" fmla="*/ 1083990 w 1823619"/>
              <a:gd name="connsiteY9" fmla="*/ 1284340 h 2963862"/>
              <a:gd name="connsiteX10" fmla="*/ 1119923 w 1823619"/>
              <a:gd name="connsiteY10" fmla="*/ 1314278 h 2963862"/>
              <a:gd name="connsiteX11" fmla="*/ 1119923 w 1823619"/>
              <a:gd name="connsiteY11" fmla="*/ 1499894 h 2963862"/>
              <a:gd name="connsiteX12" fmla="*/ 1329535 w 1823619"/>
              <a:gd name="connsiteY12" fmla="*/ 1499894 h 2963862"/>
              <a:gd name="connsiteX13" fmla="*/ 1443324 w 1823619"/>
              <a:gd name="connsiteY13" fmla="*/ 1383136 h 2963862"/>
              <a:gd name="connsiteX14" fmla="*/ 1443324 w 1823619"/>
              <a:gd name="connsiteY14" fmla="*/ 580797 h 2963862"/>
              <a:gd name="connsiteX15" fmla="*/ 1631974 w 1823619"/>
              <a:gd name="connsiteY15" fmla="*/ 428114 h 2963862"/>
              <a:gd name="connsiteX16" fmla="*/ 1739774 w 1823619"/>
              <a:gd name="connsiteY16" fmla="*/ 365244 h 2963862"/>
              <a:gd name="connsiteX17" fmla="*/ 1739774 w 1823619"/>
              <a:gd name="connsiteY17" fmla="*/ 113765 h 2963862"/>
              <a:gd name="connsiteX18" fmla="*/ 1823619 w 1823619"/>
              <a:gd name="connsiteY18" fmla="*/ 113765 h 2963862"/>
              <a:gd name="connsiteX19" fmla="*/ 1823619 w 1823619"/>
              <a:gd name="connsiteY19" fmla="*/ 365244 h 2963862"/>
              <a:gd name="connsiteX20" fmla="*/ 1631974 w 1823619"/>
              <a:gd name="connsiteY20" fmla="*/ 511940 h 2963862"/>
              <a:gd name="connsiteX21" fmla="*/ 1527168 w 1823619"/>
              <a:gd name="connsiteY21" fmla="*/ 580797 h 2963862"/>
              <a:gd name="connsiteX22" fmla="*/ 1527168 w 1823619"/>
              <a:gd name="connsiteY22" fmla="*/ 1383136 h 2963862"/>
              <a:gd name="connsiteX23" fmla="*/ 1329535 w 1823619"/>
              <a:gd name="connsiteY23" fmla="*/ 1583720 h 2963862"/>
              <a:gd name="connsiteX24" fmla="*/ 1119923 w 1823619"/>
              <a:gd name="connsiteY24" fmla="*/ 1583720 h 2963862"/>
              <a:gd name="connsiteX25" fmla="*/ 1119923 w 1823619"/>
              <a:gd name="connsiteY25" fmla="*/ 1638357 h 2963862"/>
              <a:gd name="connsiteX26" fmla="*/ 1119923 w 1823619"/>
              <a:gd name="connsiteY26" fmla="*/ 1673225 h 2963862"/>
              <a:gd name="connsiteX27" fmla="*/ 1113294 w 1823619"/>
              <a:gd name="connsiteY27" fmla="*/ 1673225 h 2963862"/>
              <a:gd name="connsiteX28" fmla="*/ 1113294 w 1823619"/>
              <a:gd name="connsiteY28" fmla="*/ 2286000 h 2963862"/>
              <a:gd name="connsiteX29" fmla="*/ 1119923 w 1823619"/>
              <a:gd name="connsiteY29" fmla="*/ 2286000 h 2963862"/>
              <a:gd name="connsiteX30" fmla="*/ 1119923 w 1823619"/>
              <a:gd name="connsiteY30" fmla="*/ 2287369 h 2963862"/>
              <a:gd name="connsiteX31" fmla="*/ 1119923 w 1823619"/>
              <a:gd name="connsiteY31" fmla="*/ 2853092 h 2963862"/>
              <a:gd name="connsiteX32" fmla="*/ 1479257 w 1823619"/>
              <a:gd name="connsiteY32" fmla="*/ 2963862 h 2963862"/>
              <a:gd name="connsiteX33" fmla="*/ 254528 w 1823619"/>
              <a:gd name="connsiteY33" fmla="*/ 2963862 h 2963862"/>
              <a:gd name="connsiteX34" fmla="*/ 601884 w 1823619"/>
              <a:gd name="connsiteY34" fmla="*/ 2856085 h 2963862"/>
              <a:gd name="connsiteX35" fmla="*/ 601884 w 1823619"/>
              <a:gd name="connsiteY35" fmla="*/ 1787299 h 2963862"/>
              <a:gd name="connsiteX36" fmla="*/ 596363 w 1823619"/>
              <a:gd name="connsiteY36" fmla="*/ 1787299 h 2963862"/>
              <a:gd name="connsiteX37" fmla="*/ 591535 w 1823619"/>
              <a:gd name="connsiteY37" fmla="*/ 1787299 h 2963862"/>
              <a:gd name="connsiteX38" fmla="*/ 591535 w 1823619"/>
              <a:gd name="connsiteY38" fmla="*/ 1703472 h 2963862"/>
              <a:gd name="connsiteX39" fmla="*/ 601884 w 1823619"/>
              <a:gd name="connsiteY39" fmla="*/ 1703472 h 2963862"/>
              <a:gd name="connsiteX40" fmla="*/ 601884 w 1823619"/>
              <a:gd name="connsiteY40" fmla="*/ 1368167 h 2963862"/>
              <a:gd name="connsiteX41" fmla="*/ 485101 w 1823619"/>
              <a:gd name="connsiteY41" fmla="*/ 1368167 h 2963862"/>
              <a:gd name="connsiteX42" fmla="*/ 314417 w 1823619"/>
              <a:gd name="connsiteY42" fmla="*/ 1224464 h 2963862"/>
              <a:gd name="connsiteX43" fmla="*/ 314417 w 1823619"/>
              <a:gd name="connsiteY43" fmla="*/ 553853 h 2963862"/>
              <a:gd name="connsiteX44" fmla="*/ 284473 w 1823619"/>
              <a:gd name="connsiteY44" fmla="*/ 490983 h 2963862"/>
              <a:gd name="connsiteX45" fmla="*/ 173678 w 1823619"/>
              <a:gd name="connsiteY45" fmla="*/ 479008 h 2963862"/>
              <a:gd name="connsiteX46" fmla="*/ 0 w 1823619"/>
              <a:gd name="connsiteY46" fmla="*/ 305368 h 2963862"/>
              <a:gd name="connsiteX47" fmla="*/ 0 w 1823619"/>
              <a:gd name="connsiteY47" fmla="*/ 0 h 296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23619" h="2963862">
                <a:moveTo>
                  <a:pt x="0" y="0"/>
                </a:moveTo>
                <a:cubicBezTo>
                  <a:pt x="0" y="0"/>
                  <a:pt x="0" y="0"/>
                  <a:pt x="83845" y="0"/>
                </a:cubicBezTo>
                <a:cubicBezTo>
                  <a:pt x="83845" y="0"/>
                  <a:pt x="83845" y="0"/>
                  <a:pt x="83845" y="305368"/>
                </a:cubicBezTo>
                <a:cubicBezTo>
                  <a:pt x="83845" y="374225"/>
                  <a:pt x="104806" y="395182"/>
                  <a:pt x="173678" y="395182"/>
                </a:cubicBezTo>
                <a:cubicBezTo>
                  <a:pt x="224584" y="395182"/>
                  <a:pt x="275489" y="395182"/>
                  <a:pt x="317412" y="413145"/>
                </a:cubicBezTo>
                <a:cubicBezTo>
                  <a:pt x="371311" y="437095"/>
                  <a:pt x="398261" y="484996"/>
                  <a:pt x="398261" y="553853"/>
                </a:cubicBezTo>
                <a:cubicBezTo>
                  <a:pt x="398261" y="553853"/>
                  <a:pt x="398261" y="553853"/>
                  <a:pt x="398261" y="1224464"/>
                </a:cubicBezTo>
                <a:cubicBezTo>
                  <a:pt x="398261" y="1266378"/>
                  <a:pt x="407245" y="1284340"/>
                  <a:pt x="485101" y="1284340"/>
                </a:cubicBezTo>
                <a:cubicBezTo>
                  <a:pt x="485101" y="1284340"/>
                  <a:pt x="485101" y="1284340"/>
                  <a:pt x="601884" y="1284340"/>
                </a:cubicBezTo>
                <a:cubicBezTo>
                  <a:pt x="601884" y="1284340"/>
                  <a:pt x="601884" y="1284340"/>
                  <a:pt x="1083990" y="1284340"/>
                </a:cubicBezTo>
                <a:cubicBezTo>
                  <a:pt x="1101957" y="1284340"/>
                  <a:pt x="1116929" y="1296316"/>
                  <a:pt x="1119923" y="1314278"/>
                </a:cubicBezTo>
                <a:cubicBezTo>
                  <a:pt x="1119923" y="1314278"/>
                  <a:pt x="1119923" y="1314278"/>
                  <a:pt x="1119923" y="1499894"/>
                </a:cubicBezTo>
                <a:cubicBezTo>
                  <a:pt x="1119923" y="1499894"/>
                  <a:pt x="1119923" y="1499894"/>
                  <a:pt x="1329535" y="1499894"/>
                </a:cubicBezTo>
                <a:cubicBezTo>
                  <a:pt x="1398407" y="1499894"/>
                  <a:pt x="1443324" y="1490913"/>
                  <a:pt x="1443324" y="1383136"/>
                </a:cubicBezTo>
                <a:cubicBezTo>
                  <a:pt x="1443324" y="1383136"/>
                  <a:pt x="1443324" y="1383136"/>
                  <a:pt x="1443324" y="580797"/>
                </a:cubicBezTo>
                <a:cubicBezTo>
                  <a:pt x="1443324" y="440089"/>
                  <a:pt x="1536151" y="428114"/>
                  <a:pt x="1631974" y="428114"/>
                </a:cubicBezTo>
                <a:cubicBezTo>
                  <a:pt x="1739774" y="428114"/>
                  <a:pt x="1739774" y="410151"/>
                  <a:pt x="1739774" y="365244"/>
                </a:cubicBezTo>
                <a:cubicBezTo>
                  <a:pt x="1739774" y="365244"/>
                  <a:pt x="1739774" y="365244"/>
                  <a:pt x="1739774" y="113765"/>
                </a:cubicBezTo>
                <a:cubicBezTo>
                  <a:pt x="1739774" y="113765"/>
                  <a:pt x="1739774" y="113765"/>
                  <a:pt x="1823619" y="113765"/>
                </a:cubicBezTo>
                <a:cubicBezTo>
                  <a:pt x="1823619" y="113765"/>
                  <a:pt x="1823619" y="113765"/>
                  <a:pt x="1823619" y="365244"/>
                </a:cubicBezTo>
                <a:cubicBezTo>
                  <a:pt x="1823619" y="499965"/>
                  <a:pt x="1724802" y="511940"/>
                  <a:pt x="1631974" y="511940"/>
                </a:cubicBezTo>
                <a:cubicBezTo>
                  <a:pt x="1527168" y="511940"/>
                  <a:pt x="1527168" y="526909"/>
                  <a:pt x="1527168" y="580797"/>
                </a:cubicBezTo>
                <a:cubicBezTo>
                  <a:pt x="1527168" y="580797"/>
                  <a:pt x="1527168" y="580797"/>
                  <a:pt x="1527168" y="1383136"/>
                </a:cubicBezTo>
                <a:cubicBezTo>
                  <a:pt x="1527168" y="1562764"/>
                  <a:pt x="1413379" y="1583720"/>
                  <a:pt x="1329535" y="1583720"/>
                </a:cubicBezTo>
                <a:cubicBezTo>
                  <a:pt x="1329535" y="1583720"/>
                  <a:pt x="1329535" y="1583720"/>
                  <a:pt x="1119923" y="1583720"/>
                </a:cubicBezTo>
                <a:cubicBezTo>
                  <a:pt x="1119923" y="1583720"/>
                  <a:pt x="1119923" y="1583720"/>
                  <a:pt x="1119923" y="1638357"/>
                </a:cubicBezTo>
                <a:lnTo>
                  <a:pt x="1119923" y="1673225"/>
                </a:lnTo>
                <a:lnTo>
                  <a:pt x="1113294" y="1673225"/>
                </a:lnTo>
                <a:lnTo>
                  <a:pt x="1113294" y="2286000"/>
                </a:lnTo>
                <a:lnTo>
                  <a:pt x="1119923" y="2286000"/>
                </a:lnTo>
                <a:lnTo>
                  <a:pt x="1119923" y="2287369"/>
                </a:lnTo>
                <a:cubicBezTo>
                  <a:pt x="1119923" y="2397005"/>
                  <a:pt x="1119923" y="2572423"/>
                  <a:pt x="1119923" y="2853092"/>
                </a:cubicBezTo>
                <a:cubicBezTo>
                  <a:pt x="1266651" y="2874048"/>
                  <a:pt x="1389424" y="2912968"/>
                  <a:pt x="1479257" y="2963862"/>
                </a:cubicBezTo>
                <a:cubicBezTo>
                  <a:pt x="1479257" y="2963862"/>
                  <a:pt x="1479257" y="2963862"/>
                  <a:pt x="254528" y="2963862"/>
                </a:cubicBezTo>
                <a:cubicBezTo>
                  <a:pt x="341367" y="2915961"/>
                  <a:pt x="461145" y="2877042"/>
                  <a:pt x="601884" y="2856085"/>
                </a:cubicBezTo>
                <a:cubicBezTo>
                  <a:pt x="601884" y="2856085"/>
                  <a:pt x="601884" y="2856085"/>
                  <a:pt x="601884" y="1787299"/>
                </a:cubicBezTo>
                <a:cubicBezTo>
                  <a:pt x="601884" y="1787299"/>
                  <a:pt x="601884" y="1787299"/>
                  <a:pt x="596363" y="1787299"/>
                </a:cubicBezTo>
                <a:lnTo>
                  <a:pt x="591535" y="1787299"/>
                </a:lnTo>
                <a:lnTo>
                  <a:pt x="591535" y="1703472"/>
                </a:lnTo>
                <a:lnTo>
                  <a:pt x="601884" y="1703472"/>
                </a:lnTo>
                <a:cubicBezTo>
                  <a:pt x="601884" y="1703472"/>
                  <a:pt x="601884" y="1703472"/>
                  <a:pt x="601884" y="1368167"/>
                </a:cubicBezTo>
                <a:cubicBezTo>
                  <a:pt x="601884" y="1368167"/>
                  <a:pt x="601884" y="1368167"/>
                  <a:pt x="485101" y="1368167"/>
                </a:cubicBezTo>
                <a:cubicBezTo>
                  <a:pt x="437189" y="1368167"/>
                  <a:pt x="314417" y="1368167"/>
                  <a:pt x="314417" y="1224464"/>
                </a:cubicBezTo>
                <a:cubicBezTo>
                  <a:pt x="314417" y="1224464"/>
                  <a:pt x="314417" y="1224464"/>
                  <a:pt x="314417" y="553853"/>
                </a:cubicBezTo>
                <a:cubicBezTo>
                  <a:pt x="314417" y="502959"/>
                  <a:pt x="296451" y="493977"/>
                  <a:pt x="284473" y="490983"/>
                </a:cubicBezTo>
                <a:cubicBezTo>
                  <a:pt x="257523" y="479008"/>
                  <a:pt x="215600" y="479008"/>
                  <a:pt x="173678" y="479008"/>
                </a:cubicBezTo>
                <a:cubicBezTo>
                  <a:pt x="56895" y="479008"/>
                  <a:pt x="0" y="419132"/>
                  <a:pt x="0" y="305368"/>
                </a:cubicBezTo>
                <a:cubicBezTo>
                  <a:pt x="0" y="305368"/>
                  <a:pt x="0" y="305368"/>
                  <a:pt x="0" y="0"/>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wrap="square">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73" name="Oval 30"/>
          <p:cNvSpPr>
            <a:spLocks noChangeArrowheads="1"/>
          </p:cNvSpPr>
          <p:nvPr>
            <p:custDataLst>
              <p:tags r:id="rId14"/>
            </p:custDataLst>
          </p:nvPr>
        </p:nvSpPr>
        <p:spPr bwMode="auto">
          <a:xfrm>
            <a:off x="5787883" y="977643"/>
            <a:ext cx="1390779" cy="1389248"/>
          </a:xfrm>
          <a:prstGeom prst="ellipse">
            <a:avLst/>
          </a:pr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74" name="Oval 31"/>
          <p:cNvSpPr>
            <a:spLocks noChangeArrowheads="1"/>
          </p:cNvSpPr>
          <p:nvPr>
            <p:custDataLst>
              <p:tags r:id="rId15"/>
            </p:custDataLst>
          </p:nvPr>
        </p:nvSpPr>
        <p:spPr bwMode="auto">
          <a:xfrm>
            <a:off x="7455592" y="1175013"/>
            <a:ext cx="1393838" cy="1387717"/>
          </a:xfrm>
          <a:prstGeom prst="ellipse">
            <a:avLst/>
          </a:pr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19478" name="Freeform 35"/>
          <p:cNvSpPr/>
          <p:nvPr>
            <p:custDataLst>
              <p:tags r:id="rId16"/>
            </p:custDataLst>
          </p:nvPr>
        </p:nvSpPr>
        <p:spPr bwMode="auto">
          <a:xfrm>
            <a:off x="6268306" y="1179603"/>
            <a:ext cx="429933" cy="387092"/>
          </a:xfrm>
          <a:custGeom>
            <a:avLst/>
            <a:gdLst>
              <a:gd name="T0" fmla="*/ 2147483646 w 82"/>
              <a:gd name="T1" fmla="*/ 2147483646 h 74"/>
              <a:gd name="T2" fmla="*/ 2147483646 w 82"/>
              <a:gd name="T3" fmla="*/ 2147483646 h 74"/>
              <a:gd name="T4" fmla="*/ 2147483646 w 82"/>
              <a:gd name="T5" fmla="*/ 2147483646 h 74"/>
              <a:gd name="T6" fmla="*/ 2147483646 w 82"/>
              <a:gd name="T7" fmla="*/ 2147483646 h 74"/>
              <a:gd name="T8" fmla="*/ 2147483646 w 82"/>
              <a:gd name="T9" fmla="*/ 2147483646 h 74"/>
              <a:gd name="T10" fmla="*/ 2147483646 w 82"/>
              <a:gd name="T11" fmla="*/ 2147483646 h 74"/>
              <a:gd name="T12" fmla="*/ 2147483646 w 82"/>
              <a:gd name="T13" fmla="*/ 2147483646 h 74"/>
              <a:gd name="T14" fmla="*/ 2147483646 w 82"/>
              <a:gd name="T15" fmla="*/ 2147483646 h 74"/>
              <a:gd name="T16" fmla="*/ 2147483646 w 82"/>
              <a:gd name="T17" fmla="*/ 2147483646 h 74"/>
              <a:gd name="T18" fmla="*/ 2147483646 w 82"/>
              <a:gd name="T19" fmla="*/ 2147483646 h 74"/>
              <a:gd name="T20" fmla="*/ 2147483646 w 82"/>
              <a:gd name="T21" fmla="*/ 2147483646 h 74"/>
              <a:gd name="T22" fmla="*/ 2147483646 w 82"/>
              <a:gd name="T23" fmla="*/ 2147483646 h 74"/>
              <a:gd name="T24" fmla="*/ 2147483646 w 82"/>
              <a:gd name="T25" fmla="*/ 2147483646 h 74"/>
              <a:gd name="T26" fmla="*/ 2147483646 w 82"/>
              <a:gd name="T27" fmla="*/ 2147483646 h 74"/>
              <a:gd name="T28" fmla="*/ 2147483646 w 82"/>
              <a:gd name="T29" fmla="*/ 2147483646 h 74"/>
              <a:gd name="T30" fmla="*/ 2147483646 w 82"/>
              <a:gd name="T31" fmla="*/ 2147483646 h 74"/>
              <a:gd name="T32" fmla="*/ 2147483646 w 82"/>
              <a:gd name="T33" fmla="*/ 2147483646 h 74"/>
              <a:gd name="T34" fmla="*/ 2147483646 w 82"/>
              <a:gd name="T35" fmla="*/ 2147483646 h 74"/>
              <a:gd name="T36" fmla="*/ 2147483646 w 82"/>
              <a:gd name="T37" fmla="*/ 2147483646 h 74"/>
              <a:gd name="T38" fmla="*/ 2147483646 w 82"/>
              <a:gd name="T39" fmla="*/ 2147483646 h 74"/>
              <a:gd name="T40" fmla="*/ 2147483646 w 82"/>
              <a:gd name="T41" fmla="*/ 2147483646 h 74"/>
              <a:gd name="T42" fmla="*/ 2147483646 w 82"/>
              <a:gd name="T43" fmla="*/ 2147483646 h 74"/>
              <a:gd name="T44" fmla="*/ 2147483646 w 82"/>
              <a:gd name="T45" fmla="*/ 2147483646 h 74"/>
              <a:gd name="T46" fmla="*/ 2147483646 w 82"/>
              <a:gd name="T47" fmla="*/ 2147483646 h 74"/>
              <a:gd name="T48" fmla="*/ 2147483646 w 82"/>
              <a:gd name="T49" fmla="*/ 2147483646 h 74"/>
              <a:gd name="T50" fmla="*/ 2147483646 w 82"/>
              <a:gd name="T51" fmla="*/ 2147483646 h 74"/>
              <a:gd name="T52" fmla="*/ 2147483646 w 82"/>
              <a:gd name="T53" fmla="*/ 2147483646 h 74"/>
              <a:gd name="T54" fmla="*/ 2147483646 w 82"/>
              <a:gd name="T55" fmla="*/ 2147483646 h 74"/>
              <a:gd name="T56" fmla="*/ 2147483646 w 82"/>
              <a:gd name="T57" fmla="*/ 2147483646 h 74"/>
              <a:gd name="T58" fmla="*/ 2147483646 w 82"/>
              <a:gd name="T59" fmla="*/ 2147483646 h 74"/>
              <a:gd name="T60" fmla="*/ 0 w 82"/>
              <a:gd name="T61" fmla="*/ 2147483646 h 74"/>
              <a:gd name="T62" fmla="*/ 2147483646 w 82"/>
              <a:gd name="T63" fmla="*/ 2147483646 h 74"/>
              <a:gd name="T64" fmla="*/ 2147483646 w 82"/>
              <a:gd name="T65" fmla="*/ 2147483646 h 74"/>
              <a:gd name="T66" fmla="*/ 2147483646 w 82"/>
              <a:gd name="T67" fmla="*/ 2147483646 h 74"/>
              <a:gd name="T68" fmla="*/ 2147483646 w 82"/>
              <a:gd name="T69" fmla="*/ 2147483646 h 74"/>
              <a:gd name="T70" fmla="*/ 2147483646 w 82"/>
              <a:gd name="T71" fmla="*/ 0 h 74"/>
              <a:gd name="T72" fmla="*/ 2147483646 w 82"/>
              <a:gd name="T73" fmla="*/ 2147483646 h 74"/>
              <a:gd name="T74" fmla="*/ 2147483646 w 82"/>
              <a:gd name="T75" fmla="*/ 2147483646 h 74"/>
              <a:gd name="T76" fmla="*/ 2147483646 w 82"/>
              <a:gd name="T77" fmla="*/ 2147483646 h 74"/>
              <a:gd name="T78" fmla="*/ 2147483646 w 82"/>
              <a:gd name="T79" fmla="*/ 2147483646 h 74"/>
              <a:gd name="T80" fmla="*/ 2147483646 w 82"/>
              <a:gd name="T81" fmla="*/ 2147483646 h 74"/>
              <a:gd name="T82" fmla="*/ 2147483646 w 82"/>
              <a:gd name="T83" fmla="*/ 2147483646 h 74"/>
              <a:gd name="T84" fmla="*/ 2147483646 w 82"/>
              <a:gd name="T85" fmla="*/ 2147483646 h 74"/>
              <a:gd name="T86" fmla="*/ 2147483646 w 82"/>
              <a:gd name="T87" fmla="*/ 2147483646 h 74"/>
              <a:gd name="T88" fmla="*/ 2147483646 w 82"/>
              <a:gd name="T89" fmla="*/ 2147483646 h 74"/>
              <a:gd name="T90" fmla="*/ 2147483646 w 82"/>
              <a:gd name="T91" fmla="*/ 2147483646 h 74"/>
              <a:gd name="T92" fmla="*/ 2147483646 w 82"/>
              <a:gd name="T93" fmla="*/ 2147483646 h 74"/>
              <a:gd name="T94" fmla="*/ 2147483646 w 82"/>
              <a:gd name="T95" fmla="*/ 2147483646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FFFFFF"/>
          </a:solidFill>
          <a:ln>
            <a:noFill/>
          </a:ln>
        </p:spPr>
        <p:txBody>
          <a:bodyPr>
            <a:normAutofit/>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custDataLst>
              <p:tags r:id="rId17"/>
            </p:custDataLst>
          </p:nvPr>
        </p:nvSpPr>
        <p:spPr>
          <a:xfrm>
            <a:off x="1078685" y="1941383"/>
            <a:ext cx="3981655" cy="119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1" rIns="68582" bIns="34291">
            <a:noAutofit/>
          </a:bodyPr>
          <a:lstStyle>
            <a:defPPr>
              <a:defRPr lang="zh-CN"/>
            </a:defPPr>
            <a:lvl1pPr>
              <a:buFont typeface="Arial" panose="020B0604020202020204" pitchFamily="34" charset="0"/>
              <a:buNone/>
              <a:defRPr sz="1800"/>
            </a:lvl1pPr>
          </a:lstStyle>
          <a:p>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政府投资项目</a:t>
            </a: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，建设单位在</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报送项目可行性研究报告前</a:t>
            </a: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，需取得节能审查机关出具的节能审查意见</a:t>
            </a:r>
            <a:endParaRPr lang="zh-CN" altLang="en-US" sz="2000" b="0" dirty="0">
              <a:solidFill>
                <a:srgbClr val="282828"/>
              </a:solidFill>
              <a:latin typeface="仿宋_GB2312" panose="02010609030101010101" charset="-122"/>
              <a:ea typeface="仿宋_GB2312" panose="02010609030101010101" charset="-122"/>
            </a:endParaRPr>
          </a:p>
          <a:p>
            <a:endParaRPr lang="zh-CN" altLang="en-US" sz="2000" b="0" spc="150" dirty="0">
              <a:solidFill>
                <a:srgbClr val="282828"/>
              </a:solidFill>
              <a:latin typeface="仿宋_GB2312" panose="02010609030101010101" charset="-122"/>
              <a:ea typeface="仿宋_GB2312" panose="02010609030101010101" charset="-122"/>
              <a:sym typeface="Arial" panose="020B0604020202020204" pitchFamily="34" charset="0"/>
            </a:endParaRPr>
          </a:p>
        </p:txBody>
      </p:sp>
      <p:sp>
        <p:nvSpPr>
          <p:cNvPr id="7" name="文本框 6"/>
          <p:cNvSpPr txBox="1"/>
          <p:nvPr>
            <p:custDataLst>
              <p:tags r:id="rId18"/>
            </p:custDataLst>
          </p:nvPr>
        </p:nvSpPr>
        <p:spPr>
          <a:xfrm>
            <a:off x="1078685" y="3353061"/>
            <a:ext cx="3981655" cy="142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1" rIns="68582" bIns="34291">
            <a:noAutofit/>
          </a:bodyPr>
          <a:lstStyle>
            <a:defPPr>
              <a:defRPr lang="zh-CN"/>
            </a:defPPr>
            <a:lvl1pPr>
              <a:buFont typeface="Arial" panose="020B0604020202020204" pitchFamily="34" charset="0"/>
              <a:buNone/>
              <a:defRPr sz="1800"/>
            </a:lvl1pPr>
          </a:lstStyle>
          <a:p>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企业投资项目</a:t>
            </a: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，建设单位需在</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sym typeface="+mn-ea"/>
              </a:rPr>
              <a:t>开工建设前</a:t>
            </a: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取得节能审查机关出具的节能审查意见</a:t>
            </a:r>
            <a:endParaRPr lang="zh-CN" altLang="en-US" sz="2000" b="0" dirty="0">
              <a:solidFill>
                <a:srgbClr val="282828"/>
              </a:solidFill>
              <a:latin typeface="仿宋_GB2312" panose="02010609030101010101" charset="-122"/>
              <a:ea typeface="仿宋_GB2312" panose="02010609030101010101" charset="-122"/>
            </a:endParaRPr>
          </a:p>
          <a:p>
            <a:endParaRPr lang="zh-CN" altLang="en-US" sz="2000" b="0" spc="150" dirty="0">
              <a:solidFill>
                <a:srgbClr val="282828"/>
              </a:solidFill>
              <a:latin typeface="仿宋_GB2312" panose="02010609030101010101" charset="-122"/>
              <a:ea typeface="仿宋_GB2312" panose="02010609030101010101" charset="-122"/>
              <a:sym typeface="Arial" panose="020B0604020202020204" pitchFamily="34" charset="0"/>
            </a:endParaRPr>
          </a:p>
        </p:txBody>
      </p:sp>
      <p:sp>
        <p:nvSpPr>
          <p:cNvPr id="20" name="文本框 19"/>
          <p:cNvSpPr txBox="1"/>
          <p:nvPr>
            <p:custDataLst>
              <p:tags r:id="rId19"/>
            </p:custDataLst>
          </p:nvPr>
        </p:nvSpPr>
        <p:spPr>
          <a:xfrm>
            <a:off x="7364874" y="1755319"/>
            <a:ext cx="1570436" cy="47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1" rIns="68582" bIns="34291">
            <a:noAutofit/>
            <a:scene3d>
              <a:camera prst="orthographicFront"/>
              <a:lightRig rig="soft" dir="t">
                <a:rot lat="0" lon="0" rev="15600000"/>
              </a:lightRig>
            </a:scene3d>
            <a:sp3d extrusionH="57150" prstMaterial="softEdge">
              <a:bevelT w="25400" h="38100"/>
            </a:sp3d>
          </a:bodyPr>
          <a:lstStyle>
            <a:defPPr>
              <a:defRPr lang="zh-CN"/>
            </a:defPPr>
            <a:lvl1pPr algn="ctr">
              <a:buFont typeface="Arial" panose="020B0604020202020204" pitchFamily="34" charset="0"/>
              <a:buNone/>
              <a:defRPr sz="1800">
                <a:solidFill>
                  <a:srgbClr val="FFFFFF"/>
                </a:solidFill>
                <a:latin typeface="Arial" panose="020B0604020202020204" pitchFamily="34" charset="0"/>
              </a:defRPr>
            </a:lvl1pPr>
          </a:lstStyle>
          <a:p>
            <a:r>
              <a:rPr lang="zh-CN" altLang="en-US" dirty="0">
                <a:solidFill>
                  <a:schemeClr val="accent4"/>
                </a:solidFill>
                <a:effectLst/>
                <a:ea typeface="微软雅黑" panose="020B0503020204020204" charset="-122"/>
                <a:sym typeface="+mn-ea"/>
              </a:rPr>
              <a:t>企业投资项目</a:t>
            </a:r>
            <a:endParaRPr lang="zh-CN" altLang="en-US" dirty="0">
              <a:solidFill>
                <a:schemeClr val="accent4"/>
              </a:solidFill>
              <a:latin typeface="Arial" panose="020B0604020202020204" pitchFamily="34" charset="0"/>
              <a:ea typeface="微软雅黑" panose="020B0503020204020204" charset="-122"/>
            </a:endParaRPr>
          </a:p>
          <a:p>
            <a:endParaRPr lang="zh-CN" altLang="en-US" b="1" spc="300" dirty="0">
              <a:solidFill>
                <a:schemeClr val="accent4"/>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20"/>
            </p:custDataLst>
          </p:nvPr>
        </p:nvSpPr>
        <p:spPr>
          <a:xfrm>
            <a:off x="5749986" y="1544488"/>
            <a:ext cx="1565356" cy="5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1" rIns="68582" bIns="34291">
            <a:normAutofit fontScale="90000"/>
            <a:scene3d>
              <a:camera prst="orthographicFront"/>
              <a:lightRig rig="soft" dir="t">
                <a:rot lat="0" lon="0" rev="15600000"/>
              </a:lightRig>
            </a:scene3d>
            <a:sp3d extrusionH="57150" prstMaterial="softEdge">
              <a:bevelT w="25400" h="38100"/>
            </a:sp3d>
          </a:bodyPr>
          <a:lstStyle>
            <a:defPPr>
              <a:defRPr lang="zh-CN"/>
            </a:defPPr>
            <a:lvl1pPr algn="ctr">
              <a:buFont typeface="Arial" panose="020B0604020202020204" pitchFamily="34" charset="0"/>
              <a:buNone/>
              <a:defRPr sz="1800">
                <a:solidFill>
                  <a:srgbClr val="FFFFFF"/>
                </a:solidFill>
                <a:latin typeface="Arial" panose="020B0604020202020204" pitchFamily="34" charset="0"/>
              </a:defRPr>
            </a:lvl1pPr>
          </a:lstStyle>
          <a:p>
            <a:r>
              <a:rPr lang="zh-CN" altLang="en-US" sz="2000" dirty="0">
                <a:solidFill>
                  <a:schemeClr val="accent4"/>
                </a:solidFill>
                <a:effectLst/>
                <a:ea typeface="微软雅黑" panose="020B0503020204020204" charset="-122"/>
                <a:sym typeface="+mn-ea"/>
              </a:rPr>
              <a:t>政府投资项目</a:t>
            </a:r>
            <a:endParaRPr lang="zh-CN" altLang="en-US" sz="1350" dirty="0">
              <a:solidFill>
                <a:schemeClr val="accent4"/>
              </a:solidFill>
              <a:latin typeface="Arial" panose="020B0604020202020204" pitchFamily="34" charset="0"/>
              <a:ea typeface="微软雅黑" panose="020B0503020204020204" charset="-122"/>
            </a:endParaRPr>
          </a:p>
          <a:p>
            <a:endParaRPr lang="zh-CN" altLang="en-US" sz="1350" b="1" spc="300" dirty="0">
              <a:solidFill>
                <a:schemeClr val="accent4"/>
              </a:solidFill>
              <a:latin typeface="Arial" panose="020B0604020202020204" pitchFamily="34" charset="0"/>
              <a:ea typeface="微软雅黑" panose="020B0503020204020204" charset="-122"/>
              <a:sym typeface="Arial" panose="020B0604020202020204" pitchFamily="34" charset="0"/>
            </a:endParaRPr>
          </a:p>
        </p:txBody>
      </p:sp>
      <p:sp>
        <p:nvSpPr>
          <p:cNvPr id="30" name="Freeform 36"/>
          <p:cNvSpPr>
            <a:spLocks noEditPoints="1"/>
          </p:cNvSpPr>
          <p:nvPr>
            <p:custDataLst>
              <p:tags r:id="rId21"/>
            </p:custDataLst>
          </p:nvPr>
        </p:nvSpPr>
        <p:spPr bwMode="auto">
          <a:xfrm>
            <a:off x="7994950" y="1378568"/>
            <a:ext cx="403922" cy="399334"/>
          </a:xfrm>
          <a:custGeom>
            <a:avLst/>
            <a:gdLst>
              <a:gd name="T0" fmla="*/ 2147483646 w 76"/>
              <a:gd name="T1" fmla="*/ 2147483646 h 75"/>
              <a:gd name="T2" fmla="*/ 2147483646 w 76"/>
              <a:gd name="T3" fmla="*/ 0 h 75"/>
              <a:gd name="T4" fmla="*/ 2147483646 w 76"/>
              <a:gd name="T5" fmla="*/ 2147483646 h 75"/>
              <a:gd name="T6" fmla="*/ 2147483646 w 76"/>
              <a:gd name="T7" fmla="*/ 2147483646 h 75"/>
              <a:gd name="T8" fmla="*/ 2147483646 w 76"/>
              <a:gd name="T9" fmla="*/ 2147483646 h 75"/>
              <a:gd name="T10" fmla="*/ 2147483646 w 76"/>
              <a:gd name="T11" fmla="*/ 2147483646 h 75"/>
              <a:gd name="T12" fmla="*/ 2147483646 w 76"/>
              <a:gd name="T13" fmla="*/ 2147483646 h 75"/>
              <a:gd name="T14" fmla="*/ 2147483646 w 76"/>
              <a:gd name="T15" fmla="*/ 2147483646 h 75"/>
              <a:gd name="T16" fmla="*/ 2147483646 w 76"/>
              <a:gd name="T17" fmla="*/ 2147483646 h 75"/>
              <a:gd name="T18" fmla="*/ 2147483646 w 76"/>
              <a:gd name="T19" fmla="*/ 2147483646 h 75"/>
              <a:gd name="T20" fmla="*/ 2147483646 w 76"/>
              <a:gd name="T21" fmla="*/ 2147483646 h 75"/>
              <a:gd name="T22" fmla="*/ 2147483646 w 76"/>
              <a:gd name="T23" fmla="*/ 2147483646 h 75"/>
              <a:gd name="T24" fmla="*/ 2147483646 w 76"/>
              <a:gd name="T25" fmla="*/ 2147483646 h 75"/>
              <a:gd name="T26" fmla="*/ 0 w 76"/>
              <a:gd name="T27" fmla="*/ 2147483646 h 75"/>
              <a:gd name="T28" fmla="*/ 0 w 76"/>
              <a:gd name="T29" fmla="*/ 2147483646 h 75"/>
              <a:gd name="T30" fmla="*/ 0 w 76"/>
              <a:gd name="T31" fmla="*/ 2147483646 h 75"/>
              <a:gd name="T32" fmla="*/ 0 w 76"/>
              <a:gd name="T33" fmla="*/ 2147483646 h 75"/>
              <a:gd name="T34" fmla="*/ 0 w 76"/>
              <a:gd name="T35" fmla="*/ 2147483646 h 75"/>
              <a:gd name="T36" fmla="*/ 0 w 76"/>
              <a:gd name="T37" fmla="*/ 2147483646 h 75"/>
              <a:gd name="T38" fmla="*/ 0 w 76"/>
              <a:gd name="T39" fmla="*/ 2147483646 h 75"/>
              <a:gd name="T40" fmla="*/ 2147483646 w 76"/>
              <a:gd name="T41" fmla="*/ 2147483646 h 75"/>
              <a:gd name="T42" fmla="*/ 2147483646 w 76"/>
              <a:gd name="T43" fmla="*/ 2147483646 h 75"/>
              <a:gd name="T44" fmla="*/ 2147483646 w 76"/>
              <a:gd name="T45" fmla="*/ 2147483646 h 75"/>
              <a:gd name="T46" fmla="*/ 2147483646 w 76"/>
              <a:gd name="T47" fmla="*/ 2147483646 h 75"/>
              <a:gd name="T48" fmla="*/ 2147483646 w 76"/>
              <a:gd name="T49" fmla="*/ 2147483646 h 75"/>
              <a:gd name="T50" fmla="*/ 2147483646 w 76"/>
              <a:gd name="T51" fmla="*/ 2147483646 h 75"/>
              <a:gd name="T52" fmla="*/ 2147483646 w 76"/>
              <a:gd name="T53" fmla="*/ 2147483646 h 75"/>
              <a:gd name="T54" fmla="*/ 2147483646 w 76"/>
              <a:gd name="T55" fmla="*/ 2147483646 h 75"/>
              <a:gd name="T56" fmla="*/ 2147483646 w 76"/>
              <a:gd name="T57" fmla="*/ 2147483646 h 75"/>
              <a:gd name="T58" fmla="*/ 2147483646 w 76"/>
              <a:gd name="T59" fmla="*/ 2147483646 h 75"/>
              <a:gd name="T60" fmla="*/ 2147483646 w 76"/>
              <a:gd name="T61" fmla="*/ 2147483646 h 75"/>
              <a:gd name="T62" fmla="*/ 2147483646 w 76"/>
              <a:gd name="T63" fmla="*/ 2147483646 h 75"/>
              <a:gd name="T64" fmla="*/ 2147483646 w 76"/>
              <a:gd name="T65" fmla="*/ 2147483646 h 75"/>
              <a:gd name="T66" fmla="*/ 2147483646 w 76"/>
              <a:gd name="T67" fmla="*/ 2147483646 h 75"/>
              <a:gd name="T68" fmla="*/ 2147483646 w 76"/>
              <a:gd name="T69" fmla="*/ 2147483646 h 75"/>
              <a:gd name="T70" fmla="*/ 2147483646 w 76"/>
              <a:gd name="T71" fmla="*/ 2147483646 h 75"/>
              <a:gd name="T72" fmla="*/ 2147483646 w 76"/>
              <a:gd name="T73" fmla="*/ 2147483646 h 75"/>
              <a:gd name="T74" fmla="*/ 2147483646 w 76"/>
              <a:gd name="T75" fmla="*/ 2147483646 h 75"/>
              <a:gd name="T76" fmla="*/ 2147483646 w 76"/>
              <a:gd name="T77" fmla="*/ 2147483646 h 75"/>
              <a:gd name="T78" fmla="*/ 2147483646 w 76"/>
              <a:gd name="T79" fmla="*/ 2147483646 h 75"/>
              <a:gd name="T80" fmla="*/ 2147483646 w 76"/>
              <a:gd name="T81" fmla="*/ 2147483646 h 75"/>
              <a:gd name="T82" fmla="*/ 2147483646 w 76"/>
              <a:gd name="T83" fmla="*/ 2147483646 h 75"/>
              <a:gd name="T84" fmla="*/ 2147483646 w 76"/>
              <a:gd name="T85" fmla="*/ 2147483646 h 75"/>
              <a:gd name="T86" fmla="*/ 2147483646 w 76"/>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 h="75">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FFFFFF"/>
          </a:solidFill>
          <a:ln>
            <a:noFill/>
          </a:ln>
        </p:spPr>
        <p:txBody>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29" name="Freeform 45"/>
          <p:cNvSpPr/>
          <p:nvPr>
            <p:custDataLst>
              <p:tags r:id="rId22"/>
            </p:custDataLst>
          </p:nvPr>
        </p:nvSpPr>
        <p:spPr bwMode="auto">
          <a:xfrm>
            <a:off x="662832" y="1977229"/>
            <a:ext cx="235621" cy="211141"/>
          </a:xfrm>
          <a:custGeom>
            <a:avLst/>
            <a:gdLst>
              <a:gd name="T0" fmla="*/ 2147483646 w 82"/>
              <a:gd name="T1" fmla="*/ 2147483646 h 74"/>
              <a:gd name="T2" fmla="*/ 2147483646 w 82"/>
              <a:gd name="T3" fmla="*/ 2147483646 h 74"/>
              <a:gd name="T4" fmla="*/ 2147483646 w 82"/>
              <a:gd name="T5" fmla="*/ 2147483646 h 74"/>
              <a:gd name="T6" fmla="*/ 2147483646 w 82"/>
              <a:gd name="T7" fmla="*/ 2147483646 h 74"/>
              <a:gd name="T8" fmla="*/ 2147483646 w 82"/>
              <a:gd name="T9" fmla="*/ 2147483646 h 74"/>
              <a:gd name="T10" fmla="*/ 2147483646 w 82"/>
              <a:gd name="T11" fmla="*/ 2147483646 h 74"/>
              <a:gd name="T12" fmla="*/ 2147483646 w 82"/>
              <a:gd name="T13" fmla="*/ 2147483646 h 74"/>
              <a:gd name="T14" fmla="*/ 2147483646 w 82"/>
              <a:gd name="T15" fmla="*/ 2147483646 h 74"/>
              <a:gd name="T16" fmla="*/ 2147483646 w 82"/>
              <a:gd name="T17" fmla="*/ 2147483646 h 74"/>
              <a:gd name="T18" fmla="*/ 2147483646 w 82"/>
              <a:gd name="T19" fmla="*/ 2147483646 h 74"/>
              <a:gd name="T20" fmla="*/ 2147483646 w 82"/>
              <a:gd name="T21" fmla="*/ 2147483646 h 74"/>
              <a:gd name="T22" fmla="*/ 2147483646 w 82"/>
              <a:gd name="T23" fmla="*/ 2147483646 h 74"/>
              <a:gd name="T24" fmla="*/ 2147483646 w 82"/>
              <a:gd name="T25" fmla="*/ 2147483646 h 74"/>
              <a:gd name="T26" fmla="*/ 2147483646 w 82"/>
              <a:gd name="T27" fmla="*/ 2147483646 h 74"/>
              <a:gd name="T28" fmla="*/ 2147483646 w 82"/>
              <a:gd name="T29" fmla="*/ 2147483646 h 74"/>
              <a:gd name="T30" fmla="*/ 2147483646 w 82"/>
              <a:gd name="T31" fmla="*/ 2147483646 h 74"/>
              <a:gd name="T32" fmla="*/ 2147483646 w 82"/>
              <a:gd name="T33" fmla="*/ 2147483646 h 74"/>
              <a:gd name="T34" fmla="*/ 2147483646 w 82"/>
              <a:gd name="T35" fmla="*/ 2147483646 h 74"/>
              <a:gd name="T36" fmla="*/ 2147483646 w 82"/>
              <a:gd name="T37" fmla="*/ 2147483646 h 74"/>
              <a:gd name="T38" fmla="*/ 2147483646 w 82"/>
              <a:gd name="T39" fmla="*/ 2147483646 h 74"/>
              <a:gd name="T40" fmla="*/ 2147483646 w 82"/>
              <a:gd name="T41" fmla="*/ 2147483646 h 74"/>
              <a:gd name="T42" fmla="*/ 2147483646 w 82"/>
              <a:gd name="T43" fmla="*/ 2147483646 h 74"/>
              <a:gd name="T44" fmla="*/ 2147483646 w 82"/>
              <a:gd name="T45" fmla="*/ 2147483646 h 74"/>
              <a:gd name="T46" fmla="*/ 2147483646 w 82"/>
              <a:gd name="T47" fmla="*/ 2147483646 h 74"/>
              <a:gd name="T48" fmla="*/ 2147483646 w 82"/>
              <a:gd name="T49" fmla="*/ 2147483646 h 74"/>
              <a:gd name="T50" fmla="*/ 2147483646 w 82"/>
              <a:gd name="T51" fmla="*/ 2147483646 h 74"/>
              <a:gd name="T52" fmla="*/ 2147483646 w 82"/>
              <a:gd name="T53" fmla="*/ 2147483646 h 74"/>
              <a:gd name="T54" fmla="*/ 2147483646 w 82"/>
              <a:gd name="T55" fmla="*/ 2147483646 h 74"/>
              <a:gd name="T56" fmla="*/ 2147483646 w 82"/>
              <a:gd name="T57" fmla="*/ 2147483646 h 74"/>
              <a:gd name="T58" fmla="*/ 2147483646 w 82"/>
              <a:gd name="T59" fmla="*/ 2147483646 h 74"/>
              <a:gd name="T60" fmla="*/ 0 w 82"/>
              <a:gd name="T61" fmla="*/ 2147483646 h 74"/>
              <a:gd name="T62" fmla="*/ 2147483646 w 82"/>
              <a:gd name="T63" fmla="*/ 2147483646 h 74"/>
              <a:gd name="T64" fmla="*/ 2147483646 w 82"/>
              <a:gd name="T65" fmla="*/ 2147483646 h 74"/>
              <a:gd name="T66" fmla="*/ 2147483646 w 82"/>
              <a:gd name="T67" fmla="*/ 2147483646 h 74"/>
              <a:gd name="T68" fmla="*/ 2147483646 w 82"/>
              <a:gd name="T69" fmla="*/ 2147483646 h 74"/>
              <a:gd name="T70" fmla="*/ 2147483646 w 82"/>
              <a:gd name="T71" fmla="*/ 0 h 74"/>
              <a:gd name="T72" fmla="*/ 2147483646 w 82"/>
              <a:gd name="T73" fmla="*/ 2147483646 h 74"/>
              <a:gd name="T74" fmla="*/ 2147483646 w 82"/>
              <a:gd name="T75" fmla="*/ 2147483646 h 74"/>
              <a:gd name="T76" fmla="*/ 2147483646 w 82"/>
              <a:gd name="T77" fmla="*/ 2147483646 h 74"/>
              <a:gd name="T78" fmla="*/ 2147483646 w 82"/>
              <a:gd name="T79" fmla="*/ 2147483646 h 74"/>
              <a:gd name="T80" fmla="*/ 2147483646 w 82"/>
              <a:gd name="T81" fmla="*/ 2147483646 h 74"/>
              <a:gd name="T82" fmla="*/ 2147483646 w 82"/>
              <a:gd name="T83" fmla="*/ 2147483646 h 74"/>
              <a:gd name="T84" fmla="*/ 2147483646 w 82"/>
              <a:gd name="T85" fmla="*/ 2147483646 h 74"/>
              <a:gd name="T86" fmla="*/ 2147483646 w 82"/>
              <a:gd name="T87" fmla="*/ 2147483646 h 74"/>
              <a:gd name="T88" fmla="*/ 2147483646 w 82"/>
              <a:gd name="T89" fmla="*/ 2147483646 h 74"/>
              <a:gd name="T90" fmla="*/ 2147483646 w 82"/>
              <a:gd name="T91" fmla="*/ 2147483646 h 74"/>
              <a:gd name="T92" fmla="*/ 2147483646 w 82"/>
              <a:gd name="T93" fmla="*/ 2147483646 h 74"/>
              <a:gd name="T94" fmla="*/ 2147483646 w 82"/>
              <a:gd name="T95" fmla="*/ 2147483646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 h="74">
                <a:moveTo>
                  <a:pt x="25" y="35"/>
                </a:moveTo>
                <a:cubicBezTo>
                  <a:pt x="25" y="35"/>
                  <a:pt x="25" y="35"/>
                  <a:pt x="25" y="35"/>
                </a:cubicBezTo>
                <a:cubicBezTo>
                  <a:pt x="9" y="51"/>
                  <a:pt x="9" y="51"/>
                  <a:pt x="9" y="51"/>
                </a:cubicBezTo>
                <a:cubicBezTo>
                  <a:pt x="7" y="53"/>
                  <a:pt x="6" y="55"/>
                  <a:pt x="6" y="58"/>
                </a:cubicBezTo>
                <a:cubicBezTo>
                  <a:pt x="6" y="61"/>
                  <a:pt x="7" y="63"/>
                  <a:pt x="9" y="65"/>
                </a:cubicBezTo>
                <a:cubicBezTo>
                  <a:pt x="9" y="65"/>
                  <a:pt x="9" y="65"/>
                  <a:pt x="9" y="65"/>
                </a:cubicBezTo>
                <a:cubicBezTo>
                  <a:pt x="11" y="67"/>
                  <a:pt x="14" y="68"/>
                  <a:pt x="17" y="68"/>
                </a:cubicBezTo>
                <a:cubicBezTo>
                  <a:pt x="19" y="68"/>
                  <a:pt x="22" y="67"/>
                  <a:pt x="24" y="65"/>
                </a:cubicBezTo>
                <a:cubicBezTo>
                  <a:pt x="42" y="47"/>
                  <a:pt x="42" y="47"/>
                  <a:pt x="42" y="47"/>
                </a:cubicBezTo>
                <a:cubicBezTo>
                  <a:pt x="42" y="47"/>
                  <a:pt x="42" y="47"/>
                  <a:pt x="42" y="47"/>
                </a:cubicBezTo>
                <a:cubicBezTo>
                  <a:pt x="61" y="28"/>
                  <a:pt x="61" y="28"/>
                  <a:pt x="61" y="28"/>
                </a:cubicBezTo>
                <a:cubicBezTo>
                  <a:pt x="62" y="27"/>
                  <a:pt x="62" y="26"/>
                  <a:pt x="62" y="25"/>
                </a:cubicBezTo>
                <a:cubicBezTo>
                  <a:pt x="62" y="24"/>
                  <a:pt x="62" y="23"/>
                  <a:pt x="61" y="22"/>
                </a:cubicBezTo>
                <a:cubicBezTo>
                  <a:pt x="60" y="21"/>
                  <a:pt x="59" y="20"/>
                  <a:pt x="58" y="20"/>
                </a:cubicBezTo>
                <a:cubicBezTo>
                  <a:pt x="57" y="20"/>
                  <a:pt x="55" y="21"/>
                  <a:pt x="55" y="22"/>
                </a:cubicBezTo>
                <a:cubicBezTo>
                  <a:pt x="27" y="49"/>
                  <a:pt x="27" y="49"/>
                  <a:pt x="27" y="49"/>
                </a:cubicBezTo>
                <a:cubicBezTo>
                  <a:pt x="26" y="51"/>
                  <a:pt x="24" y="51"/>
                  <a:pt x="22" y="49"/>
                </a:cubicBezTo>
                <a:cubicBezTo>
                  <a:pt x="21" y="48"/>
                  <a:pt x="21" y="46"/>
                  <a:pt x="22" y="45"/>
                </a:cubicBezTo>
                <a:cubicBezTo>
                  <a:pt x="50" y="17"/>
                  <a:pt x="50" y="17"/>
                  <a:pt x="50" y="17"/>
                </a:cubicBezTo>
                <a:cubicBezTo>
                  <a:pt x="52" y="15"/>
                  <a:pt x="55" y="14"/>
                  <a:pt x="58" y="14"/>
                </a:cubicBezTo>
                <a:cubicBezTo>
                  <a:pt x="60" y="14"/>
                  <a:pt x="63" y="15"/>
                  <a:pt x="65" y="17"/>
                </a:cubicBezTo>
                <a:cubicBezTo>
                  <a:pt x="67" y="19"/>
                  <a:pt x="68" y="22"/>
                  <a:pt x="68" y="25"/>
                </a:cubicBezTo>
                <a:cubicBezTo>
                  <a:pt x="68" y="28"/>
                  <a:pt x="67" y="30"/>
                  <a:pt x="65" y="32"/>
                </a:cubicBezTo>
                <a:cubicBezTo>
                  <a:pt x="46" y="52"/>
                  <a:pt x="46" y="52"/>
                  <a:pt x="46" y="52"/>
                </a:cubicBezTo>
                <a:cubicBezTo>
                  <a:pt x="46" y="52"/>
                  <a:pt x="46" y="52"/>
                  <a:pt x="46" y="52"/>
                </a:cubicBezTo>
                <a:cubicBezTo>
                  <a:pt x="46" y="52"/>
                  <a:pt x="46" y="52"/>
                  <a:pt x="46" y="52"/>
                </a:cubicBezTo>
                <a:cubicBezTo>
                  <a:pt x="28" y="70"/>
                  <a:pt x="28" y="70"/>
                  <a:pt x="28" y="70"/>
                </a:cubicBezTo>
                <a:cubicBezTo>
                  <a:pt x="25" y="73"/>
                  <a:pt x="21" y="74"/>
                  <a:pt x="17" y="74"/>
                </a:cubicBezTo>
                <a:cubicBezTo>
                  <a:pt x="12" y="74"/>
                  <a:pt x="8" y="73"/>
                  <a:pt x="5" y="70"/>
                </a:cubicBezTo>
                <a:cubicBezTo>
                  <a:pt x="5" y="70"/>
                  <a:pt x="5" y="70"/>
                  <a:pt x="5" y="70"/>
                </a:cubicBezTo>
                <a:cubicBezTo>
                  <a:pt x="2" y="66"/>
                  <a:pt x="0" y="62"/>
                  <a:pt x="0" y="58"/>
                </a:cubicBezTo>
                <a:cubicBezTo>
                  <a:pt x="0" y="54"/>
                  <a:pt x="2" y="50"/>
                  <a:pt x="5" y="46"/>
                </a:cubicBezTo>
                <a:cubicBezTo>
                  <a:pt x="23" y="29"/>
                  <a:pt x="23" y="29"/>
                  <a:pt x="23" y="29"/>
                </a:cubicBezTo>
                <a:cubicBezTo>
                  <a:pt x="23" y="28"/>
                  <a:pt x="23" y="28"/>
                  <a:pt x="23" y="28"/>
                </a:cubicBezTo>
                <a:cubicBezTo>
                  <a:pt x="45" y="6"/>
                  <a:pt x="45" y="6"/>
                  <a:pt x="45" y="6"/>
                </a:cubicBezTo>
                <a:cubicBezTo>
                  <a:pt x="50" y="2"/>
                  <a:pt x="55" y="0"/>
                  <a:pt x="61" y="0"/>
                </a:cubicBezTo>
                <a:cubicBezTo>
                  <a:pt x="66" y="0"/>
                  <a:pt x="71" y="2"/>
                  <a:pt x="76" y="6"/>
                </a:cubicBezTo>
                <a:cubicBezTo>
                  <a:pt x="80" y="10"/>
                  <a:pt x="82" y="16"/>
                  <a:pt x="82" y="21"/>
                </a:cubicBezTo>
                <a:cubicBezTo>
                  <a:pt x="82" y="26"/>
                  <a:pt x="80" y="32"/>
                  <a:pt x="76" y="36"/>
                </a:cubicBezTo>
                <a:cubicBezTo>
                  <a:pt x="45" y="67"/>
                  <a:pt x="45" y="67"/>
                  <a:pt x="45" y="67"/>
                </a:cubicBezTo>
                <a:cubicBezTo>
                  <a:pt x="43" y="68"/>
                  <a:pt x="41" y="68"/>
                  <a:pt x="40" y="67"/>
                </a:cubicBezTo>
                <a:cubicBezTo>
                  <a:pt x="39" y="66"/>
                  <a:pt x="39" y="64"/>
                  <a:pt x="40" y="63"/>
                </a:cubicBezTo>
                <a:cubicBezTo>
                  <a:pt x="71" y="32"/>
                  <a:pt x="71" y="32"/>
                  <a:pt x="71" y="32"/>
                </a:cubicBezTo>
                <a:cubicBezTo>
                  <a:pt x="74" y="29"/>
                  <a:pt x="76" y="25"/>
                  <a:pt x="76" y="21"/>
                </a:cubicBezTo>
                <a:cubicBezTo>
                  <a:pt x="76" y="17"/>
                  <a:pt x="74" y="13"/>
                  <a:pt x="71" y="10"/>
                </a:cubicBezTo>
                <a:cubicBezTo>
                  <a:pt x="68" y="7"/>
                  <a:pt x="64" y="6"/>
                  <a:pt x="61" y="6"/>
                </a:cubicBezTo>
                <a:cubicBezTo>
                  <a:pt x="57" y="6"/>
                  <a:pt x="53" y="7"/>
                  <a:pt x="50" y="10"/>
                </a:cubicBezTo>
                <a:cubicBezTo>
                  <a:pt x="25" y="35"/>
                  <a:pt x="25" y="35"/>
                  <a:pt x="25" y="35"/>
                </a:cubicBezTo>
                <a:close/>
              </a:path>
            </a:pathLst>
          </a:custGeom>
          <a:solidFill>
            <a:srgbClr val="3DCEB5"/>
          </a:solidFill>
          <a:ln>
            <a:noFill/>
          </a:ln>
        </p:spPr>
        <p:txBody>
          <a:bodyPr>
            <a:normAutofit fontScale="55000" lnSpcReduction="20000"/>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31" name="Freeform 43"/>
          <p:cNvSpPr>
            <a:spLocks noEditPoints="1"/>
          </p:cNvSpPr>
          <p:nvPr>
            <p:custDataLst>
              <p:tags r:id="rId23"/>
            </p:custDataLst>
          </p:nvPr>
        </p:nvSpPr>
        <p:spPr bwMode="auto">
          <a:xfrm>
            <a:off x="662832" y="3435394"/>
            <a:ext cx="220321" cy="218790"/>
          </a:xfrm>
          <a:custGeom>
            <a:avLst/>
            <a:gdLst>
              <a:gd name="T0" fmla="*/ 2147483646 w 76"/>
              <a:gd name="T1" fmla="*/ 2147483646 h 75"/>
              <a:gd name="T2" fmla="*/ 2147483646 w 76"/>
              <a:gd name="T3" fmla="*/ 0 h 75"/>
              <a:gd name="T4" fmla="*/ 2147483646 w 76"/>
              <a:gd name="T5" fmla="*/ 2147483646 h 75"/>
              <a:gd name="T6" fmla="*/ 2147483646 w 76"/>
              <a:gd name="T7" fmla="*/ 2147483646 h 75"/>
              <a:gd name="T8" fmla="*/ 2147483646 w 76"/>
              <a:gd name="T9" fmla="*/ 2147483646 h 75"/>
              <a:gd name="T10" fmla="*/ 2147483646 w 76"/>
              <a:gd name="T11" fmla="*/ 2147483646 h 75"/>
              <a:gd name="T12" fmla="*/ 2147483646 w 76"/>
              <a:gd name="T13" fmla="*/ 2147483646 h 75"/>
              <a:gd name="T14" fmla="*/ 2147483646 w 76"/>
              <a:gd name="T15" fmla="*/ 2147483646 h 75"/>
              <a:gd name="T16" fmla="*/ 2147483646 w 76"/>
              <a:gd name="T17" fmla="*/ 2147483646 h 75"/>
              <a:gd name="T18" fmla="*/ 2147483646 w 76"/>
              <a:gd name="T19" fmla="*/ 2147483646 h 75"/>
              <a:gd name="T20" fmla="*/ 2147483646 w 76"/>
              <a:gd name="T21" fmla="*/ 2147483646 h 75"/>
              <a:gd name="T22" fmla="*/ 2147483646 w 76"/>
              <a:gd name="T23" fmla="*/ 2147483646 h 75"/>
              <a:gd name="T24" fmla="*/ 2147483646 w 76"/>
              <a:gd name="T25" fmla="*/ 2147483646 h 75"/>
              <a:gd name="T26" fmla="*/ 0 w 76"/>
              <a:gd name="T27" fmla="*/ 2147483646 h 75"/>
              <a:gd name="T28" fmla="*/ 0 w 76"/>
              <a:gd name="T29" fmla="*/ 2147483646 h 75"/>
              <a:gd name="T30" fmla="*/ 0 w 76"/>
              <a:gd name="T31" fmla="*/ 2147483646 h 75"/>
              <a:gd name="T32" fmla="*/ 0 w 76"/>
              <a:gd name="T33" fmla="*/ 2147483646 h 75"/>
              <a:gd name="T34" fmla="*/ 0 w 76"/>
              <a:gd name="T35" fmla="*/ 2147483646 h 75"/>
              <a:gd name="T36" fmla="*/ 0 w 76"/>
              <a:gd name="T37" fmla="*/ 2147483646 h 75"/>
              <a:gd name="T38" fmla="*/ 0 w 76"/>
              <a:gd name="T39" fmla="*/ 2147483646 h 75"/>
              <a:gd name="T40" fmla="*/ 2147483646 w 76"/>
              <a:gd name="T41" fmla="*/ 2147483646 h 75"/>
              <a:gd name="T42" fmla="*/ 2147483646 w 76"/>
              <a:gd name="T43" fmla="*/ 2147483646 h 75"/>
              <a:gd name="T44" fmla="*/ 2147483646 w 76"/>
              <a:gd name="T45" fmla="*/ 2147483646 h 75"/>
              <a:gd name="T46" fmla="*/ 2147483646 w 76"/>
              <a:gd name="T47" fmla="*/ 2147483646 h 75"/>
              <a:gd name="T48" fmla="*/ 2147483646 w 76"/>
              <a:gd name="T49" fmla="*/ 2147483646 h 75"/>
              <a:gd name="T50" fmla="*/ 2147483646 w 76"/>
              <a:gd name="T51" fmla="*/ 2147483646 h 75"/>
              <a:gd name="T52" fmla="*/ 2147483646 w 76"/>
              <a:gd name="T53" fmla="*/ 2147483646 h 75"/>
              <a:gd name="T54" fmla="*/ 2147483646 w 76"/>
              <a:gd name="T55" fmla="*/ 2147483646 h 75"/>
              <a:gd name="T56" fmla="*/ 2147483646 w 76"/>
              <a:gd name="T57" fmla="*/ 2147483646 h 75"/>
              <a:gd name="T58" fmla="*/ 2147483646 w 76"/>
              <a:gd name="T59" fmla="*/ 2147483646 h 75"/>
              <a:gd name="T60" fmla="*/ 2147483646 w 76"/>
              <a:gd name="T61" fmla="*/ 2147483646 h 75"/>
              <a:gd name="T62" fmla="*/ 2147483646 w 76"/>
              <a:gd name="T63" fmla="*/ 2147483646 h 75"/>
              <a:gd name="T64" fmla="*/ 2147483646 w 76"/>
              <a:gd name="T65" fmla="*/ 2147483646 h 75"/>
              <a:gd name="T66" fmla="*/ 2147483646 w 76"/>
              <a:gd name="T67" fmla="*/ 2147483646 h 75"/>
              <a:gd name="T68" fmla="*/ 2147483646 w 76"/>
              <a:gd name="T69" fmla="*/ 2147483646 h 75"/>
              <a:gd name="T70" fmla="*/ 2147483646 w 76"/>
              <a:gd name="T71" fmla="*/ 2147483646 h 75"/>
              <a:gd name="T72" fmla="*/ 2147483646 w 76"/>
              <a:gd name="T73" fmla="*/ 2147483646 h 75"/>
              <a:gd name="T74" fmla="*/ 2147483646 w 76"/>
              <a:gd name="T75" fmla="*/ 2147483646 h 75"/>
              <a:gd name="T76" fmla="*/ 2147483646 w 76"/>
              <a:gd name="T77" fmla="*/ 2147483646 h 75"/>
              <a:gd name="T78" fmla="*/ 2147483646 w 76"/>
              <a:gd name="T79" fmla="*/ 2147483646 h 75"/>
              <a:gd name="T80" fmla="*/ 2147483646 w 76"/>
              <a:gd name="T81" fmla="*/ 2147483646 h 75"/>
              <a:gd name="T82" fmla="*/ 2147483646 w 76"/>
              <a:gd name="T83" fmla="*/ 2147483646 h 75"/>
              <a:gd name="T84" fmla="*/ 2147483646 w 76"/>
              <a:gd name="T85" fmla="*/ 2147483646 h 75"/>
              <a:gd name="T86" fmla="*/ 2147483646 w 76"/>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6" h="75">
                <a:moveTo>
                  <a:pt x="76" y="25"/>
                </a:moveTo>
                <a:cubicBezTo>
                  <a:pt x="76" y="22"/>
                  <a:pt x="75" y="19"/>
                  <a:pt x="72" y="17"/>
                </a:cubicBezTo>
                <a:cubicBezTo>
                  <a:pt x="59" y="3"/>
                  <a:pt x="59" y="3"/>
                  <a:pt x="59" y="3"/>
                </a:cubicBezTo>
                <a:cubicBezTo>
                  <a:pt x="57" y="1"/>
                  <a:pt x="54" y="0"/>
                  <a:pt x="51" y="0"/>
                </a:cubicBezTo>
                <a:cubicBezTo>
                  <a:pt x="51" y="0"/>
                  <a:pt x="51" y="0"/>
                  <a:pt x="51" y="0"/>
                </a:cubicBezTo>
                <a:cubicBezTo>
                  <a:pt x="51" y="0"/>
                  <a:pt x="51" y="0"/>
                  <a:pt x="51" y="0"/>
                </a:cubicBezTo>
                <a:cubicBezTo>
                  <a:pt x="48" y="0"/>
                  <a:pt x="45" y="1"/>
                  <a:pt x="43" y="3"/>
                </a:cubicBezTo>
                <a:cubicBezTo>
                  <a:pt x="29" y="17"/>
                  <a:pt x="15" y="31"/>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72"/>
                  <a:pt x="0" y="72"/>
                  <a:pt x="0" y="72"/>
                </a:cubicBezTo>
                <a:cubicBezTo>
                  <a:pt x="0" y="74"/>
                  <a:pt x="2" y="75"/>
                  <a:pt x="3"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0" y="75"/>
                  <a:pt x="30" y="75"/>
                  <a:pt x="30" y="75"/>
                </a:cubicBezTo>
                <a:cubicBezTo>
                  <a:pt x="31" y="75"/>
                  <a:pt x="31" y="75"/>
                  <a:pt x="31" y="75"/>
                </a:cubicBezTo>
                <a:cubicBezTo>
                  <a:pt x="31" y="75"/>
                  <a:pt x="31" y="75"/>
                  <a:pt x="31" y="75"/>
                </a:cubicBezTo>
                <a:cubicBezTo>
                  <a:pt x="31" y="75"/>
                  <a:pt x="31" y="75"/>
                  <a:pt x="31" y="75"/>
                </a:cubicBezTo>
                <a:cubicBezTo>
                  <a:pt x="31" y="75"/>
                  <a:pt x="31" y="75"/>
                  <a:pt x="31" y="75"/>
                </a:cubicBezTo>
                <a:cubicBezTo>
                  <a:pt x="31" y="75"/>
                  <a:pt x="31" y="75"/>
                  <a:pt x="31" y="75"/>
                </a:cubicBezTo>
                <a:cubicBezTo>
                  <a:pt x="45" y="61"/>
                  <a:pt x="58" y="47"/>
                  <a:pt x="72" y="33"/>
                </a:cubicBezTo>
                <a:cubicBezTo>
                  <a:pt x="75" y="31"/>
                  <a:pt x="76" y="28"/>
                  <a:pt x="76" y="25"/>
                </a:cubicBezTo>
                <a:cubicBezTo>
                  <a:pt x="76" y="25"/>
                  <a:pt x="76" y="25"/>
                  <a:pt x="76" y="25"/>
                </a:cubicBezTo>
                <a:close/>
                <a:moveTo>
                  <a:pt x="37" y="18"/>
                </a:moveTo>
                <a:cubicBezTo>
                  <a:pt x="37" y="18"/>
                  <a:pt x="37" y="18"/>
                  <a:pt x="37" y="18"/>
                </a:cubicBezTo>
                <a:cubicBezTo>
                  <a:pt x="41" y="21"/>
                  <a:pt x="41" y="21"/>
                  <a:pt x="41" y="21"/>
                </a:cubicBezTo>
                <a:cubicBezTo>
                  <a:pt x="12" y="51"/>
                  <a:pt x="12" y="51"/>
                  <a:pt x="12" y="51"/>
                </a:cubicBezTo>
                <a:cubicBezTo>
                  <a:pt x="8" y="47"/>
                  <a:pt x="8" y="47"/>
                  <a:pt x="8" y="47"/>
                </a:cubicBezTo>
                <a:cubicBezTo>
                  <a:pt x="37" y="18"/>
                  <a:pt x="37" y="18"/>
                  <a:pt x="37" y="18"/>
                </a:cubicBezTo>
                <a:close/>
                <a:moveTo>
                  <a:pt x="7" y="69"/>
                </a:moveTo>
                <a:cubicBezTo>
                  <a:pt x="7" y="69"/>
                  <a:pt x="7" y="69"/>
                  <a:pt x="7" y="69"/>
                </a:cubicBezTo>
                <a:cubicBezTo>
                  <a:pt x="7" y="55"/>
                  <a:pt x="7" y="55"/>
                  <a:pt x="7" y="55"/>
                </a:cubicBezTo>
                <a:cubicBezTo>
                  <a:pt x="21" y="69"/>
                  <a:pt x="21" y="69"/>
                  <a:pt x="21" y="69"/>
                </a:cubicBezTo>
                <a:cubicBezTo>
                  <a:pt x="7" y="69"/>
                  <a:pt x="7" y="69"/>
                  <a:pt x="7" y="69"/>
                </a:cubicBezTo>
                <a:close/>
                <a:moveTo>
                  <a:pt x="14" y="54"/>
                </a:moveTo>
                <a:cubicBezTo>
                  <a:pt x="14" y="54"/>
                  <a:pt x="14" y="54"/>
                  <a:pt x="14" y="54"/>
                </a:cubicBezTo>
                <a:cubicBezTo>
                  <a:pt x="44" y="24"/>
                  <a:pt x="44" y="24"/>
                  <a:pt x="44" y="24"/>
                </a:cubicBezTo>
                <a:cubicBezTo>
                  <a:pt x="52" y="32"/>
                  <a:pt x="52" y="32"/>
                  <a:pt x="52" y="32"/>
                </a:cubicBezTo>
                <a:cubicBezTo>
                  <a:pt x="22" y="61"/>
                  <a:pt x="22" y="61"/>
                  <a:pt x="22" y="61"/>
                </a:cubicBezTo>
                <a:cubicBezTo>
                  <a:pt x="14" y="54"/>
                  <a:pt x="14" y="54"/>
                  <a:pt x="14" y="54"/>
                </a:cubicBezTo>
                <a:close/>
                <a:moveTo>
                  <a:pt x="29" y="68"/>
                </a:moveTo>
                <a:cubicBezTo>
                  <a:pt x="29" y="68"/>
                  <a:pt x="29" y="68"/>
                  <a:pt x="29" y="68"/>
                </a:cubicBezTo>
                <a:cubicBezTo>
                  <a:pt x="25" y="64"/>
                  <a:pt x="25" y="64"/>
                  <a:pt x="25" y="64"/>
                </a:cubicBezTo>
                <a:cubicBezTo>
                  <a:pt x="54" y="35"/>
                  <a:pt x="54" y="35"/>
                  <a:pt x="54" y="35"/>
                </a:cubicBezTo>
                <a:cubicBezTo>
                  <a:pt x="58" y="38"/>
                  <a:pt x="58" y="38"/>
                  <a:pt x="58" y="38"/>
                </a:cubicBezTo>
                <a:cubicBezTo>
                  <a:pt x="29" y="68"/>
                  <a:pt x="29" y="68"/>
                  <a:pt x="29" y="68"/>
                </a:cubicBezTo>
                <a:close/>
                <a:moveTo>
                  <a:pt x="69" y="25"/>
                </a:moveTo>
                <a:cubicBezTo>
                  <a:pt x="69" y="25"/>
                  <a:pt x="69" y="25"/>
                  <a:pt x="69" y="25"/>
                </a:cubicBezTo>
                <a:cubicBezTo>
                  <a:pt x="69" y="25"/>
                  <a:pt x="69" y="25"/>
                  <a:pt x="69" y="25"/>
                </a:cubicBezTo>
                <a:cubicBezTo>
                  <a:pt x="69" y="26"/>
                  <a:pt x="69" y="28"/>
                  <a:pt x="68" y="29"/>
                </a:cubicBezTo>
                <a:cubicBezTo>
                  <a:pt x="63" y="34"/>
                  <a:pt x="63" y="34"/>
                  <a:pt x="63" y="34"/>
                </a:cubicBezTo>
                <a:cubicBezTo>
                  <a:pt x="42" y="13"/>
                  <a:pt x="42" y="13"/>
                  <a:pt x="42" y="13"/>
                </a:cubicBezTo>
                <a:cubicBezTo>
                  <a:pt x="42" y="13"/>
                  <a:pt x="42" y="13"/>
                  <a:pt x="42" y="13"/>
                </a:cubicBezTo>
                <a:cubicBezTo>
                  <a:pt x="44" y="11"/>
                  <a:pt x="44" y="11"/>
                  <a:pt x="44" y="11"/>
                </a:cubicBezTo>
                <a:cubicBezTo>
                  <a:pt x="47" y="8"/>
                  <a:pt x="47" y="8"/>
                  <a:pt x="47" y="8"/>
                </a:cubicBezTo>
                <a:cubicBezTo>
                  <a:pt x="48" y="7"/>
                  <a:pt x="50" y="6"/>
                  <a:pt x="51" y="6"/>
                </a:cubicBezTo>
                <a:cubicBezTo>
                  <a:pt x="51" y="6"/>
                  <a:pt x="51" y="6"/>
                  <a:pt x="51" y="6"/>
                </a:cubicBezTo>
                <a:cubicBezTo>
                  <a:pt x="52" y="6"/>
                  <a:pt x="54" y="7"/>
                  <a:pt x="55" y="8"/>
                </a:cubicBezTo>
                <a:cubicBezTo>
                  <a:pt x="68" y="21"/>
                  <a:pt x="68" y="21"/>
                  <a:pt x="68" y="21"/>
                </a:cubicBezTo>
                <a:cubicBezTo>
                  <a:pt x="69" y="22"/>
                  <a:pt x="69" y="23"/>
                  <a:pt x="69" y="25"/>
                </a:cubicBezTo>
                <a:cubicBezTo>
                  <a:pt x="69" y="25"/>
                  <a:pt x="69" y="25"/>
                  <a:pt x="69" y="25"/>
                </a:cubicBezTo>
                <a:close/>
              </a:path>
            </a:pathLst>
          </a:custGeom>
          <a:solidFill>
            <a:srgbClr val="FFB14A"/>
          </a:solidFill>
          <a:ln>
            <a:noFill/>
          </a:ln>
        </p:spPr>
        <p:txBody>
          <a:bodyPr/>
          <a:lstStyle/>
          <a:p>
            <a:endParaRPr lang="zh-CN" altLang="en-US" sz="135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434" name="Rectangle 2"/>
          <p:cNvSpPr/>
          <p:nvPr/>
        </p:nvSpPr>
        <p:spPr>
          <a:xfrm>
            <a:off x="5533439" y="-333304"/>
            <a:ext cx="384048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节能审查管理权限</a:t>
            </a:r>
            <a:endParaRPr lang="zh-CN" altLang="en-US" sz="2800" dirty="0">
              <a:latin typeface="华文楷体" panose="02010600040101010101" charset="-122"/>
              <a:ea typeface="华文楷体" panose="02010600040101010101" charset="-122"/>
            </a:endParaRPr>
          </a:p>
        </p:txBody>
      </p:sp>
      <p:grpSp>
        <p:nvGrpSpPr>
          <p:cNvPr id="51" name="组合 50"/>
          <p:cNvGrpSpPr/>
          <p:nvPr>
            <p:custDataLst>
              <p:tags r:id="rId1"/>
            </p:custDataLst>
          </p:nvPr>
        </p:nvGrpSpPr>
        <p:grpSpPr>
          <a:xfrm>
            <a:off x="2944411" y="1210461"/>
            <a:ext cx="4388711" cy="1383101"/>
            <a:chOff x="3728808" y="1429600"/>
            <a:chExt cx="4048493" cy="1444611"/>
          </a:xfrm>
        </p:grpSpPr>
        <p:sp>
          <p:nvSpPr>
            <p:cNvPr id="8" name="文本框 7"/>
            <p:cNvSpPr txBox="1"/>
            <p:nvPr>
              <p:custDataLst>
                <p:tags r:id="rId2"/>
              </p:custDataLst>
            </p:nvPr>
          </p:nvSpPr>
          <p:spPr>
            <a:xfrm>
              <a:off x="4382665" y="1429600"/>
              <a:ext cx="3394636" cy="1444611"/>
            </a:xfrm>
            <a:prstGeom prst="rect">
              <a:avLst/>
            </a:prstGeom>
            <a:noFill/>
          </p:spPr>
          <p:txBody>
            <a:bodyPr wrap="square" rtlCol="0" anchor="ctr" anchorCtr="0">
              <a:noAutofit/>
            </a:bodyPr>
            <a:p>
              <a:pPr>
                <a:lnSpc>
                  <a:spcPct val="110000"/>
                </a:lnSpc>
              </a:pPr>
              <a:r>
                <a:rPr lang="zh-CN" altLang="en-US" sz="1900" b="0" noProof="0" dirty="0">
                  <a:ln>
                    <a:noFill/>
                  </a:ln>
                  <a:solidFill>
                    <a:schemeClr val="tx1"/>
                  </a:solidFill>
                  <a:effectLst/>
                  <a:uLnTx/>
                  <a:uFillTx/>
                  <a:latin typeface="黑体" panose="02010609060101010101" pitchFamily="49" charset="-122"/>
                  <a:ea typeface="黑体" panose="02010609060101010101" pitchFamily="49" charset="-122"/>
                  <a:cs typeface="仿宋_GB2312" panose="02010609030101010101" charset="-122"/>
                  <a:sym typeface="+mn-ea"/>
                </a:rPr>
                <a:t>省级节能审查机关负责</a:t>
              </a:r>
              <a:endParaRPr lang="zh-CN" altLang="en-US" sz="1900" b="0" noProof="0" dirty="0">
                <a:ln>
                  <a:noFill/>
                </a:ln>
                <a:solidFill>
                  <a:schemeClr val="tx1"/>
                </a:solidFill>
                <a:effectLst/>
                <a:uLnTx/>
                <a:uFillTx/>
                <a:latin typeface="黑体" panose="02010609060101010101" pitchFamily="49" charset="-122"/>
                <a:ea typeface="黑体" panose="02010609060101010101" pitchFamily="49" charset="-122"/>
                <a:cs typeface="仿宋_GB2312" panose="02010609030101010101" charset="-122"/>
                <a:sym typeface="+mn-ea"/>
              </a:endParaRPr>
            </a:p>
            <a:p>
              <a:pPr>
                <a:lnSpc>
                  <a:spcPct val="110000"/>
                </a:lnSpc>
              </a:pPr>
              <a:r>
                <a:rPr lang="da-DK" altLang="zh-CN" sz="1900" b="0">
                  <a:solidFill>
                    <a:schemeClr val="tx1"/>
                  </a:solidFill>
                  <a:latin typeface="仿宋_GB2312" panose="02010609030101010101" charset="-122"/>
                  <a:ea typeface="仿宋_GB2312" panose="02010609030101010101" charset="-122"/>
                  <a:cs typeface="仿宋_GB2312" panose="02010609030101010101" charset="-122"/>
                  <a:sym typeface="+mn-ea"/>
                </a:rPr>
                <a:t>国家发展改革委核报国务院审批、核准或国家发展改革委审批、核准的固定资产投资项目</a:t>
              </a:r>
              <a:endParaRPr lang="da-DK" altLang="zh-CN" sz="1900" b="0">
                <a:solidFill>
                  <a:schemeClr val="tx1"/>
                </a:solidFill>
                <a:latin typeface="仿宋_GB2312" panose="02010609030101010101" charset="-122"/>
                <a:ea typeface="仿宋_GB2312" panose="02010609030101010101" charset="-122"/>
                <a:cs typeface="仿宋_GB2312" panose="02010609030101010101" charset="-122"/>
              </a:endParaRPr>
            </a:p>
            <a:p>
              <a:pPr>
                <a:lnSpc>
                  <a:spcPct val="110000"/>
                </a:lnSpc>
              </a:pPr>
              <a:endParaRPr lang="da-DK" altLang="zh-CN" sz="1300" b="0">
                <a:solidFill>
                  <a:schemeClr val="tx1"/>
                </a:solidFill>
                <a:latin typeface="仿宋_GB2312" panose="02010609030101010101" charset="-122"/>
                <a:ea typeface="仿宋_GB2312" panose="02010609030101010101" charset="-122"/>
                <a:cs typeface="仿宋_GB2312" panose="02010609030101010101" charset="-122"/>
              </a:endParaRPr>
            </a:p>
          </p:txBody>
        </p:sp>
        <p:sp>
          <p:nvSpPr>
            <p:cNvPr id="9" name="任意多边形 8"/>
            <p:cNvSpPr/>
            <p:nvPr>
              <p:custDataLst>
                <p:tags r:id="rId3"/>
              </p:custDataLst>
            </p:nvPr>
          </p:nvSpPr>
          <p:spPr>
            <a:xfrm>
              <a:off x="3728808" y="189759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398FF"/>
            </a:solidFill>
            <a:ln w="12700" cap="flat" cmpd="sng" algn="ctr">
              <a:noFill/>
              <a:prstDash val="solid"/>
              <a:miter lim="800000"/>
            </a:ln>
            <a:effectLst/>
          </p:spPr>
          <p:txBody>
            <a:bodyPr rtlCol="0" anchor="ctr"/>
            <a:p>
              <a:pPr algn="ctr"/>
              <a:r>
                <a:rPr lang="en-US" altLang="zh-CN">
                  <a:solidFill>
                    <a:srgbClr val="FFFFFF"/>
                  </a:solidFill>
                </a:rPr>
                <a:t>A</a:t>
              </a:r>
              <a:endParaRPr lang="zh-CN" altLang="en-US">
                <a:solidFill>
                  <a:srgbClr val="FFFFFF"/>
                </a:solidFill>
              </a:endParaRPr>
            </a:p>
          </p:txBody>
        </p:sp>
      </p:grpSp>
      <p:grpSp>
        <p:nvGrpSpPr>
          <p:cNvPr id="50" name="组合 49"/>
          <p:cNvGrpSpPr/>
          <p:nvPr>
            <p:custDataLst>
              <p:tags r:id="rId4"/>
            </p:custDataLst>
          </p:nvPr>
        </p:nvGrpSpPr>
        <p:grpSpPr>
          <a:xfrm>
            <a:off x="3901781" y="2664817"/>
            <a:ext cx="5192027" cy="1431999"/>
            <a:chOff x="4576425" y="2326441"/>
            <a:chExt cx="5422928" cy="1495683"/>
          </a:xfrm>
        </p:grpSpPr>
        <p:sp>
          <p:nvSpPr>
            <p:cNvPr id="10" name="任意多边形 9"/>
            <p:cNvSpPr/>
            <p:nvPr>
              <p:custDataLst>
                <p:tags r:id="rId5"/>
              </p:custDataLst>
            </p:nvPr>
          </p:nvSpPr>
          <p:spPr>
            <a:xfrm>
              <a:off x="4576425" y="2794712"/>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w="12700" cap="flat" cmpd="sng" algn="ctr">
              <a:noFill/>
              <a:prstDash val="solid"/>
              <a:miter lim="800000"/>
            </a:ln>
            <a:effectLst/>
          </p:spPr>
          <p:txBody>
            <a:bodyPr rtlCol="0" anchor="ctr"/>
            <a:p>
              <a:pPr algn="ctr"/>
              <a:r>
                <a:rPr lang="en-US" altLang="zh-CN">
                  <a:solidFill>
                    <a:srgbClr val="FFFFFF"/>
                  </a:solidFill>
                </a:rPr>
                <a:t>B</a:t>
              </a:r>
              <a:endParaRPr lang="zh-CN" altLang="en-US">
                <a:solidFill>
                  <a:srgbClr val="FFFFFF"/>
                </a:solidFill>
              </a:endParaRPr>
            </a:p>
          </p:txBody>
        </p:sp>
        <p:sp>
          <p:nvSpPr>
            <p:cNvPr id="21" name="文本框 20"/>
            <p:cNvSpPr txBox="1"/>
            <p:nvPr>
              <p:custDataLst>
                <p:tags r:id="rId6"/>
              </p:custDataLst>
            </p:nvPr>
          </p:nvSpPr>
          <p:spPr>
            <a:xfrm>
              <a:off x="5171382" y="2326441"/>
              <a:ext cx="4827971" cy="1495683"/>
            </a:xfrm>
            <a:prstGeom prst="rect">
              <a:avLst/>
            </a:prstGeom>
            <a:noFill/>
          </p:spPr>
          <p:txBody>
            <a:bodyPr wrap="square" lIns="0" tIns="0" rIns="0" bIns="0" rtlCol="0" anchor="ctr" anchorCtr="0">
              <a:noAutofit/>
            </a:bodyPr>
            <a:p>
              <a:pPr>
                <a:lnSpc>
                  <a:spcPct val="110000"/>
                </a:lnSpc>
              </a:pP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仿宋_GB2312" panose="02010609030101010101" charset="-122"/>
                  <a:sym typeface="+mn-ea"/>
                </a:rPr>
                <a:t>省级节能审查机关负责</a:t>
              </a:r>
              <a:endPar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仿宋_GB2312" panose="02010609030101010101" charset="-122"/>
                <a:sym typeface="+mn-ea"/>
              </a:endParaRPr>
            </a:p>
            <a:p>
              <a:pPr>
                <a:lnSpc>
                  <a:spcPct val="11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仿宋_GB2312" panose="02010609030101010101" charset="-122"/>
                  <a:sym typeface="+mn-ea"/>
                </a:rPr>
                <a:t>年综合能源消费量</a:t>
              </a:r>
              <a:r>
                <a:rPr lang="en-US" altLang="zh-CN" sz="2000" b="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5000</a:t>
              </a:r>
              <a:r>
                <a:rPr lang="zh-CN" altLang="en-US" sz="2000" b="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吨标准煤以上</a:t>
              </a:r>
              <a:r>
                <a:rPr lang="zh-CN" altLang="en-US" sz="2000" b="0" noProof="0" dirty="0">
                  <a:ln>
                    <a:noFill/>
                  </a:ln>
                  <a:solidFill>
                    <a:schemeClr val="tx1"/>
                  </a:solidFill>
                  <a:effectLst/>
                  <a:uLnTx/>
                  <a:uFillTx/>
                  <a:latin typeface="仿宋_GB2312" panose="02010609030101010101" charset="-122"/>
                  <a:ea typeface="仿宋_GB2312" panose="02010609030101010101" charset="-122"/>
                  <a:cs typeface="仿宋_GB2312" panose="02010609030101010101" charset="-122"/>
                  <a:sym typeface="+mn-ea"/>
                </a:rPr>
                <a:t>项目（改扩建项目按照建成投产后年综合能源消费增量计算，电力折算系数按当量值）</a:t>
              </a:r>
              <a:endParaRPr lang="zh-CN" altLang="en-US" sz="2000" b="0" noProof="0" dirty="0">
                <a:ln>
                  <a:noFill/>
                </a:ln>
                <a:solidFill>
                  <a:schemeClr val="tx1"/>
                </a:solidFill>
                <a:effectLst/>
                <a:uLnTx/>
                <a:uFillTx/>
                <a:latin typeface="仿宋_GB2312" panose="02010609030101010101" charset="-122"/>
                <a:ea typeface="仿宋_GB2312" panose="02010609030101010101" charset="-122"/>
                <a:cs typeface="仿宋_GB2312" panose="02010609030101010101" charset="-122"/>
                <a:sym typeface="+mn-ea"/>
              </a:endParaRPr>
            </a:p>
          </p:txBody>
        </p:sp>
      </p:grpSp>
      <p:sp>
        <p:nvSpPr>
          <p:cNvPr id="17" name="任意多边形 16"/>
          <p:cNvSpPr/>
          <p:nvPr>
            <p:custDataLst>
              <p:tags r:id="rId7"/>
            </p:custDataLst>
          </p:nvPr>
        </p:nvSpPr>
        <p:spPr>
          <a:xfrm>
            <a:off x="249333" y="2568796"/>
            <a:ext cx="3209195" cy="1321862"/>
          </a:xfrm>
          <a:custGeom>
            <a:avLst/>
            <a:gdLst>
              <a:gd name="connsiteX0" fmla="*/ 3330430 w 4194496"/>
              <a:gd name="connsiteY0" fmla="*/ 0 h 1728132"/>
              <a:gd name="connsiteX1" fmla="*/ 4194496 w 4194496"/>
              <a:gd name="connsiteY1" fmla="*/ 864066 h 1728132"/>
              <a:gd name="connsiteX2" fmla="*/ 3330430 w 4194496"/>
              <a:gd name="connsiteY2" fmla="*/ 1728132 h 1728132"/>
              <a:gd name="connsiteX3" fmla="*/ 2847323 w 4194496"/>
              <a:gd name="connsiteY3" fmla="*/ 1580563 h 1728132"/>
              <a:gd name="connsiteX4" fmla="*/ 2822827 w 4194496"/>
              <a:gd name="connsiteY4" fmla="*/ 1560352 h 1728132"/>
              <a:gd name="connsiteX5" fmla="*/ 0 w 4194496"/>
              <a:gd name="connsiteY5" fmla="*/ 1560352 h 1728132"/>
              <a:gd name="connsiteX6" fmla="*/ 0 w 4194496"/>
              <a:gd name="connsiteY6" fmla="*/ 167780 h 1728132"/>
              <a:gd name="connsiteX7" fmla="*/ 2822827 w 4194496"/>
              <a:gd name="connsiteY7" fmla="*/ 167780 h 1728132"/>
              <a:gd name="connsiteX8" fmla="*/ 2847323 w 4194496"/>
              <a:gd name="connsiteY8" fmla="*/ 147569 h 1728132"/>
              <a:gd name="connsiteX9" fmla="*/ 3330430 w 4194496"/>
              <a:gd name="connsiteY9" fmla="*/ 0 h 172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chemeClr val="tx2">
              <a:lumMod val="60000"/>
              <a:lumOff val="40000"/>
            </a:schemeClr>
          </a:solidFill>
          <a:ln w="12700" cap="flat" cmpd="sng" algn="ctr">
            <a:noFill/>
            <a:prstDash val="solid"/>
            <a:miter lim="800000"/>
          </a:ln>
          <a:effectLst/>
        </p:spPr>
        <p:txBody>
          <a:bodyPr lIns="0" tIns="0" rIns="972234" bIns="0" rtlCol="0" anchor="ctr">
            <a:normAutofit/>
          </a:bodyPr>
          <a:p>
            <a:pPr algn="ctr">
              <a:lnSpc>
                <a:spcPct val="120000"/>
              </a:lnSpc>
            </a:pPr>
            <a:r>
              <a:rPr lang="zh-CN" altLang="en-US" sz="2000" b="0">
                <a:latin typeface="华文楷体" panose="02010600040101010101" charset="-122"/>
                <a:ea typeface="华文楷体" panose="02010600040101010101" charset="-122"/>
              </a:rPr>
              <a:t>节能审查由</a:t>
            </a:r>
            <a:r>
              <a:rPr lang="zh-CN" altLang="en-US" sz="2000" b="0">
                <a:latin typeface="黑体" panose="02010609060101010101" pitchFamily="49" charset="-122"/>
                <a:ea typeface="黑体" panose="02010609060101010101" pitchFamily="49" charset="-122"/>
              </a:rPr>
              <a:t>地方节能审查机关</a:t>
            </a:r>
            <a:r>
              <a:rPr lang="zh-CN" altLang="en-US" sz="2000" b="0">
                <a:latin typeface="华文楷体" panose="02010600040101010101" charset="-122"/>
                <a:ea typeface="华文楷体" panose="02010600040101010101" charset="-122"/>
              </a:rPr>
              <a:t>负责</a:t>
            </a:r>
            <a:endParaRPr lang="zh-CN" altLang="en-US" sz="2000" b="0">
              <a:latin typeface="华文楷体" panose="02010600040101010101" charset="-122"/>
              <a:ea typeface="华文楷体" panose="02010600040101010101" charset="-122"/>
            </a:endParaRPr>
          </a:p>
        </p:txBody>
      </p:sp>
      <p:grpSp>
        <p:nvGrpSpPr>
          <p:cNvPr id="52" name="组合 51"/>
          <p:cNvGrpSpPr/>
          <p:nvPr>
            <p:custDataLst>
              <p:tags r:id="rId8"/>
            </p:custDataLst>
          </p:nvPr>
        </p:nvGrpSpPr>
        <p:grpSpPr>
          <a:xfrm>
            <a:off x="3016485" y="4384148"/>
            <a:ext cx="4523338" cy="1173540"/>
            <a:chOff x="3795004" y="1804350"/>
            <a:chExt cx="4724501" cy="1225730"/>
          </a:xfrm>
        </p:grpSpPr>
        <p:sp>
          <p:nvSpPr>
            <p:cNvPr id="53" name="文本框 52"/>
            <p:cNvSpPr txBox="1"/>
            <p:nvPr>
              <p:custDataLst>
                <p:tags r:id="rId9"/>
              </p:custDataLst>
            </p:nvPr>
          </p:nvSpPr>
          <p:spPr>
            <a:xfrm>
              <a:off x="4457615" y="1804350"/>
              <a:ext cx="4061890" cy="1225730"/>
            </a:xfrm>
            <a:prstGeom prst="rect">
              <a:avLst/>
            </a:prstGeom>
            <a:noFill/>
          </p:spPr>
          <p:txBody>
            <a:bodyPr wrap="square" rtlCol="0" anchor="ctr" anchorCtr="0">
              <a:noAutofit/>
            </a:bodyPr>
            <a:p>
              <a:pPr>
                <a:lnSpc>
                  <a:spcPct val="11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其他固定资产投资项目节能审查管理权限由省级节能审查机关依据实际情况自行决定</a:t>
              </a:r>
              <a:endParaRPr lang="da-DK" altLang="zh-CN" sz="2000" b="0">
                <a:solidFill>
                  <a:sysClr val="window" lastClr="FFFFFF"/>
                </a:solidFill>
                <a:latin typeface="仿宋_GB2312" panose="02010609030101010101" charset="-122"/>
                <a:ea typeface="仿宋_GB2312" panose="02010609030101010101" charset="-122"/>
              </a:endParaRPr>
            </a:p>
            <a:p>
              <a:pPr>
                <a:lnSpc>
                  <a:spcPct val="110000"/>
                </a:lnSpc>
              </a:pPr>
              <a:endParaRPr lang="da-DK" altLang="zh-CN" sz="2000" b="0">
                <a:solidFill>
                  <a:sysClr val="window" lastClr="FFFFFF"/>
                </a:solidFill>
                <a:latin typeface="仿宋_GB2312" panose="02010609030101010101" charset="-122"/>
                <a:ea typeface="仿宋_GB2312" panose="02010609030101010101" charset="-122"/>
              </a:endParaRPr>
            </a:p>
          </p:txBody>
        </p:sp>
        <p:sp>
          <p:nvSpPr>
            <p:cNvPr id="54" name="任意多边形 53"/>
            <p:cNvSpPr/>
            <p:nvPr>
              <p:custDataLst>
                <p:tags r:id="rId10"/>
              </p:custDataLst>
            </p:nvPr>
          </p:nvSpPr>
          <p:spPr>
            <a:xfrm>
              <a:off x="3795004" y="1897593"/>
              <a:ext cx="520118" cy="52011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w="12700" cap="flat" cmpd="sng" algn="ctr">
              <a:noFill/>
              <a:prstDash val="solid"/>
              <a:miter lim="800000"/>
            </a:ln>
            <a:effectLst/>
          </p:spPr>
          <p:txBody>
            <a:bodyPr rtlCol="0" anchor="ctr"/>
            <a:p>
              <a:pPr algn="ctr"/>
              <a:r>
                <a:rPr lang="en-US" altLang="zh-CN">
                  <a:solidFill>
                    <a:srgbClr val="FFFFFF"/>
                  </a:solidFill>
                </a:rPr>
                <a:t>C</a:t>
              </a:r>
              <a:endParaRPr lang="zh-CN" altLang="en-US">
                <a:solidFill>
                  <a:srgbClr val="FFFFFF"/>
                </a:solidFill>
              </a:endParaRPr>
            </a:p>
          </p:txBody>
        </p:sp>
      </p:grpSp>
      <p:pic>
        <p:nvPicPr>
          <p:cNvPr id="19" name="图片 18" descr="图片2"/>
          <p:cNvPicPr>
            <a:picLocks noChangeAspect="1"/>
          </p:cNvPicPr>
          <p:nvPr/>
        </p:nvPicPr>
        <p:blipFill>
          <a:blip r:embed="rId11"/>
          <a:stretch>
            <a:fillRect/>
          </a:stretch>
        </p:blipFill>
        <p:spPr>
          <a:xfrm>
            <a:off x="2402728" y="2817728"/>
            <a:ext cx="810937" cy="8230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矩形 6"/>
          <p:cNvSpPr/>
          <p:nvPr/>
        </p:nvSpPr>
        <p:spPr>
          <a:xfrm>
            <a:off x="1981067" y="4178603"/>
            <a:ext cx="7544188" cy="460375"/>
          </a:xfrm>
          <a:prstGeom prst="rect">
            <a:avLst/>
          </a:prstGeom>
          <a:noFill/>
          <a:ln w="9525">
            <a:noFill/>
          </a:ln>
        </p:spPr>
        <p:txBody>
          <a:bodyPr>
            <a:spAutoFit/>
          </a:bodyPr>
          <a:p>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释义</a:t>
            </a:r>
            <a:r>
              <a:rPr lang="en-US" altLang="zh-CN" dirty="0">
                <a:solidFill>
                  <a:srgbClr val="FF000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节能审查项目范围的规定。</a:t>
            </a:r>
            <a:endParaRPr lang="en-US" altLang="zh-CN" dirty="0">
              <a:latin typeface="黑体" panose="02010609060101010101" pitchFamily="49" charset="-122"/>
              <a:ea typeface="黑体" panose="02010609060101010101" pitchFamily="49" charset="-122"/>
            </a:endParaRPr>
          </a:p>
        </p:txBody>
      </p:sp>
      <p:sp>
        <p:nvSpPr>
          <p:cNvPr id="18434" name="Rectangle 2"/>
          <p:cNvSpPr/>
          <p:nvPr/>
        </p:nvSpPr>
        <p:spPr>
          <a:xfrm>
            <a:off x="3350197" y="-333304"/>
            <a:ext cx="597789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不单独进行节能审查的项目范围</a:t>
            </a:r>
            <a:endParaRPr lang="zh-CN" altLang="en-US" sz="2800" dirty="0">
              <a:latin typeface="华文楷体" panose="02010600040101010101" charset="-122"/>
              <a:ea typeface="华文楷体" panose="02010600040101010101" charset="-122"/>
            </a:endParaRPr>
          </a:p>
        </p:txBody>
      </p:sp>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3" name="TextBox 12"/>
          <p:cNvSpPr/>
          <p:nvPr>
            <p:custDataLst>
              <p:tags r:id="rId1"/>
            </p:custDataLst>
          </p:nvPr>
        </p:nvSpPr>
        <p:spPr>
          <a:xfrm>
            <a:off x="1245018" y="1331132"/>
            <a:ext cx="2439684" cy="1342873"/>
          </a:xfrm>
          <a:prstGeom prst="rect">
            <a:avLst/>
          </a:prstGeom>
          <a:solidFill>
            <a:srgbClr val="1F74AD">
              <a:lumMod val="40000"/>
              <a:lumOff val="60000"/>
            </a:srgbClr>
          </a:solidFill>
          <a:ln w="31750" cap="flat" cmpd="sng" algn="ctr">
            <a:solidFill>
              <a:sysClr val="window" lastClr="FFFFFF"/>
            </a:solidFill>
            <a:prstDash val="solid"/>
            <a:miter lim="800000"/>
          </a:ln>
          <a:effectLst/>
        </p:spPr>
        <p:txBody>
          <a:bodyPr rtlCol="0" anchor="ctr"/>
          <a:p>
            <a:pPr algn="ctr" fontAlgn="base">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4" name="剪去对角的矩形 3"/>
          <p:cNvSpPr/>
          <p:nvPr>
            <p:custDataLst>
              <p:tags r:id="rId2"/>
            </p:custDataLst>
          </p:nvPr>
        </p:nvSpPr>
        <p:spPr>
          <a:xfrm>
            <a:off x="2900136" y="904449"/>
            <a:ext cx="6300324" cy="2463510"/>
          </a:xfrm>
          <a:prstGeom prst="snip2DiagRect">
            <a:avLst/>
          </a:prstGeom>
          <a:solidFill>
            <a:sysClr val="window" lastClr="FFFFFF"/>
          </a:solidFill>
          <a:ln w="38100" cap="flat" cmpd="sng" algn="ctr">
            <a:solidFill>
              <a:srgbClr val="1F74AD">
                <a:lumMod val="40000"/>
                <a:lumOff val="60000"/>
              </a:srgbClr>
            </a:solidFill>
            <a:prstDash val="solid"/>
            <a:miter lim="800000"/>
          </a:ln>
          <a:effectLst/>
        </p:spPr>
        <p:txBody>
          <a:bodyPr rtlCol="0" anchor="ctr">
            <a:noAutofit/>
          </a:bodyPr>
          <a:p>
            <a:pPr algn="ctr">
              <a:lnSpc>
                <a:spcPct val="120000"/>
              </a:lnSpc>
            </a:pPr>
            <a:endParaRPr lang="zh-CN" altLang="en-US" sz="1350" dirty="0">
              <a:latin typeface="Arial" panose="020B0604020202020204" pitchFamily="34" charset="0"/>
              <a:ea typeface="微软雅黑" panose="020B0503020204020204" charset="-122"/>
              <a:sym typeface="Arial" panose="020B0604020202020204" pitchFamily="34" charset="0"/>
            </a:endParaRPr>
          </a:p>
        </p:txBody>
      </p:sp>
      <p:sp>
        <p:nvSpPr>
          <p:cNvPr id="5" name="TextBox 11"/>
          <p:cNvSpPr/>
          <p:nvPr>
            <p:custDataLst>
              <p:tags r:id="rId3"/>
            </p:custDataLst>
          </p:nvPr>
        </p:nvSpPr>
        <p:spPr>
          <a:xfrm>
            <a:off x="5420093" y="3849347"/>
            <a:ext cx="2439684" cy="1342873"/>
          </a:xfrm>
          <a:prstGeom prst="rect">
            <a:avLst/>
          </a:prstGeom>
          <a:solidFill>
            <a:srgbClr val="FFC000">
              <a:lumMod val="40000"/>
              <a:lumOff val="60000"/>
            </a:srgbClr>
          </a:solidFill>
          <a:ln w="31750" cap="flat" cmpd="sng" algn="ctr">
            <a:solidFill>
              <a:sysClr val="window" lastClr="FFFFFF"/>
            </a:solidFill>
            <a:prstDash val="solid"/>
            <a:miter lim="800000"/>
          </a:ln>
          <a:effectLst/>
        </p:spPr>
        <p:txBody>
          <a:bodyPr rtlCol="0" anchor="ctr"/>
          <a:p>
            <a:pPr algn="ctr" fontAlgn="base">
              <a:lnSpc>
                <a:spcPct val="120000"/>
              </a:lnSpc>
            </a:pPr>
            <a:endParaRPr lang="zh-CN" altLang="en-US" sz="1350">
              <a:latin typeface="Arial" panose="020B0604020202020204" pitchFamily="34" charset="0"/>
              <a:ea typeface="微软雅黑" panose="020B0503020204020204" charset="-122"/>
              <a:sym typeface="Arial" panose="020B0604020202020204" pitchFamily="34" charset="0"/>
            </a:endParaRPr>
          </a:p>
        </p:txBody>
      </p:sp>
      <p:sp>
        <p:nvSpPr>
          <p:cNvPr id="8" name="椭圆 7"/>
          <p:cNvSpPr/>
          <p:nvPr>
            <p:custDataLst>
              <p:tags r:id="rId4"/>
            </p:custDataLst>
          </p:nvPr>
        </p:nvSpPr>
        <p:spPr>
          <a:xfrm>
            <a:off x="467789" y="1008140"/>
            <a:ext cx="1980102" cy="1980102"/>
          </a:xfrm>
          <a:prstGeom prst="ellipse">
            <a:avLst/>
          </a:prstGeom>
          <a:solidFill>
            <a:schemeClr val="tx2">
              <a:lumMod val="60000"/>
              <a:lumOff val="40000"/>
            </a:schemeClr>
          </a:solidFill>
          <a:ln w="63500" cap="flat" cmpd="sng" algn="ctr">
            <a:solidFill>
              <a:sysClr val="window" lastClr="FFFFFF"/>
            </a:solidFill>
            <a:prstDash val="solid"/>
            <a:miter lim="800000"/>
          </a:ln>
          <a:effectLst/>
        </p:spPr>
        <p:txBody>
          <a:bodyPr lIns="0" tIns="0" rIns="0" bIns="0" rtlCol="0" anchor="ctr">
            <a:noAutofit/>
          </a:bodyPr>
          <a:p>
            <a:pPr algn="ctr" fontAlgn="base">
              <a:lnSpc>
                <a:spcPct val="120000"/>
              </a:lnSpc>
            </a:pPr>
            <a:r>
              <a:rPr lang="zh-CN" altLang="en-US" sz="2000" b="1" strike="noStrike" spc="300" noProof="1">
                <a:latin typeface="楷体_GB2312" panose="02010609030101010101" charset="-122"/>
                <a:ea typeface="楷体_GB2312" panose="02010609030101010101" charset="-122"/>
                <a:sym typeface="Arial" panose="020B0604020202020204" pitchFamily="34" charset="0"/>
              </a:rPr>
              <a:t>《固定资产投资项目节能审查办法》</a:t>
            </a:r>
            <a:endParaRPr lang="zh-CN" altLang="en-US" sz="2000" b="1" strike="noStrike" spc="300" noProof="1">
              <a:latin typeface="楷体_GB2312" panose="02010609030101010101" charset="-122"/>
              <a:ea typeface="楷体_GB2312" panose="02010609030101010101" charset="-122"/>
              <a:sym typeface="Arial" panose="020B0604020202020204" pitchFamily="34" charset="0"/>
            </a:endParaRPr>
          </a:p>
        </p:txBody>
      </p:sp>
      <p:sp>
        <p:nvSpPr>
          <p:cNvPr id="9" name="椭圆 8"/>
          <p:cNvSpPr/>
          <p:nvPr>
            <p:custDataLst>
              <p:tags r:id="rId5"/>
            </p:custDataLst>
          </p:nvPr>
        </p:nvSpPr>
        <p:spPr>
          <a:xfrm>
            <a:off x="7003807" y="3528270"/>
            <a:ext cx="1980102" cy="1980102"/>
          </a:xfrm>
          <a:prstGeom prst="ellipse">
            <a:avLst/>
          </a:prstGeom>
          <a:solidFill>
            <a:srgbClr val="FFC000"/>
          </a:solidFill>
          <a:ln w="63500" cap="flat" cmpd="sng" algn="ctr">
            <a:solidFill>
              <a:sysClr val="window" lastClr="FFFFFF"/>
            </a:solidFill>
            <a:prstDash val="solid"/>
            <a:miter lim="800000"/>
          </a:ln>
          <a:effectLst/>
        </p:spPr>
        <p:txBody>
          <a:bodyPr lIns="0" tIns="0" rIns="0" bIns="0" rtlCol="0" anchor="ctr">
            <a:noAutofit/>
          </a:bodyPr>
          <a:p>
            <a:pPr algn="ctr" fontAlgn="base">
              <a:lnSpc>
                <a:spcPct val="120000"/>
              </a:lnSpc>
            </a:pPr>
            <a:r>
              <a:rPr lang="zh-CN" altLang="en-US" sz="1800" b="1" strike="noStrike" spc="300" noProof="1">
                <a:latin typeface="楷体_GB2312" panose="02010609030101010101" charset="-122"/>
                <a:ea typeface="楷体_GB2312" panose="02010609030101010101" charset="-122"/>
                <a:cs typeface="华文楷体" panose="02010600040101010101" charset="-122"/>
                <a:sym typeface="Arial" panose="020B0604020202020204" pitchFamily="34" charset="0"/>
              </a:rPr>
              <a:t>《不单独进行节能审查的行业目录》</a:t>
            </a:r>
            <a:r>
              <a:rPr lang="zh-CN" altLang="en-US" sz="1200" b="1" strike="noStrike" spc="300" noProof="1">
                <a:latin typeface="华文楷体" panose="02010600040101010101" charset="-122"/>
                <a:ea typeface="华文楷体" panose="02010600040101010101" charset="-122"/>
                <a:cs typeface="华文楷体" panose="02010600040101010101" charset="-122"/>
                <a:sym typeface="Arial" panose="020B0604020202020204" pitchFamily="34" charset="0"/>
              </a:rPr>
              <a:t>（发改环资规〔2017〕1975号</a:t>
            </a:r>
            <a:endParaRPr lang="zh-CN" altLang="en-US" sz="1200" b="1" strike="noStrike" spc="300" noProof="1">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
        <p:nvSpPr>
          <p:cNvPr id="14" name="剪去对角的矩形 13"/>
          <p:cNvSpPr/>
          <p:nvPr>
            <p:custDataLst>
              <p:tags r:id="rId6"/>
            </p:custDataLst>
          </p:nvPr>
        </p:nvSpPr>
        <p:spPr>
          <a:xfrm>
            <a:off x="213136" y="3190493"/>
            <a:ext cx="6300324" cy="2463292"/>
          </a:xfrm>
          <a:prstGeom prst="snip2DiagRect">
            <a:avLst/>
          </a:prstGeom>
          <a:solidFill>
            <a:sysClr val="window" lastClr="FFFFFF"/>
          </a:solidFill>
          <a:ln w="38100" cap="flat" cmpd="sng" algn="ctr">
            <a:solidFill>
              <a:srgbClr val="FFC000">
                <a:lumMod val="40000"/>
                <a:lumOff val="60000"/>
              </a:srgbClr>
            </a:solidFill>
            <a:prstDash val="solid"/>
            <a:miter lim="800000"/>
          </a:ln>
          <a:effectLst/>
        </p:spPr>
        <p:txBody>
          <a:bodyPr rtlCol="0" anchor="ctr">
            <a:noAutofit/>
          </a:bodyPr>
          <a:p>
            <a:pPr algn="ctr">
              <a:lnSpc>
                <a:spcPct val="120000"/>
              </a:lnSpc>
            </a:pPr>
            <a:endParaRPr lang="zh-CN" altLang="en-US" sz="1350" dirty="0">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7"/>
            </p:custDataLst>
          </p:nvPr>
        </p:nvSpPr>
        <p:spPr>
          <a:xfrm>
            <a:off x="2899959" y="1603546"/>
            <a:ext cx="6120445" cy="1065585"/>
          </a:xfrm>
          <a:prstGeom prst="rect">
            <a:avLst/>
          </a:prstGeom>
        </p:spPr>
        <p:txBody>
          <a:bodyPr wrap="square">
            <a:noAutofit/>
          </a:bodyPr>
          <a:p>
            <a:pPr algn="ctr">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年综合能源消费量不满1000吨标准煤，且年电力消费量不满500万千瓦时的固定资产投资项目（电力折算系数按当量值）</a:t>
            </a:r>
            <a:endParaRPr lang="zh-CN" altLang="en-US" sz="2000" b="0" noProof="0" dirty="0">
              <a:ln>
                <a:noFill/>
              </a:ln>
              <a:solidFill>
                <a:schemeClr val="tx1"/>
              </a:solidFill>
              <a:effectLst/>
              <a:uLnTx/>
              <a:uFillTx/>
              <a:latin typeface="仿宋_GB2312" panose="02010609030101010101" charset="-122"/>
              <a:ea typeface="仿宋_GB2312" panose="02010609030101010101" charset="-122"/>
              <a:sym typeface="Arial" panose="020B0604020202020204" pitchFamily="34" charset="0"/>
            </a:endParaRPr>
          </a:p>
        </p:txBody>
      </p:sp>
      <p:sp>
        <p:nvSpPr>
          <p:cNvPr id="10" name="矩形 9"/>
          <p:cNvSpPr/>
          <p:nvPr>
            <p:custDataLst>
              <p:tags r:id="rId8"/>
            </p:custDataLst>
          </p:nvPr>
        </p:nvSpPr>
        <p:spPr>
          <a:xfrm>
            <a:off x="213136" y="3530870"/>
            <a:ext cx="6338896" cy="1065585"/>
          </a:xfrm>
          <a:prstGeom prst="rect">
            <a:avLst/>
          </a:prstGeom>
        </p:spPr>
        <p:txBody>
          <a:bodyPr wrap="square">
            <a:noAutofit/>
          </a:bodyPr>
          <a:p>
            <a:pPr algn="ctr">
              <a:lnSpc>
                <a:spcPct val="120000"/>
              </a:lnSpc>
              <a:buClrTx/>
              <a:buSzTx/>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风电站、光伏电站(光热)、生物质能、地热能、核电站、水电站、抽水蓄能电站、电网工程、输油管网、输气管网、水利、铁路(含独立铁路桥梁、隧道)、公路、城市道路、内河航运、信息(通信)网络(不含数据中心)、电子政务、卫星地面系统以及涉及国家秘密的项目</a:t>
            </a:r>
            <a:endPar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endParaRPr>
          </a:p>
          <a:p>
            <a:pPr algn="ctr">
              <a:lnSpc>
                <a:spcPct val="120000"/>
              </a:lnSpc>
              <a:buClrTx/>
              <a:buSzTx/>
            </a:pPr>
            <a:endPar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6089728" y="-370771"/>
            <a:ext cx="3128010" cy="953135"/>
          </a:xfrm>
          <a:prstGeom prst="rect">
            <a:avLst/>
          </a:prstGeom>
          <a:noFill/>
          <a:ln w="9525">
            <a:noFill/>
          </a:ln>
        </p:spPr>
        <p:txBody>
          <a:bodyPr wrap="none">
            <a:spAutoFit/>
          </a:bodyPr>
          <a:p>
            <a:pPr algn="l">
              <a:lnSpc>
                <a:spcPct val="200000"/>
              </a:lnSpc>
              <a:spcBef>
                <a:spcPct val="100000"/>
              </a:spcBef>
              <a:buClr>
                <a:srgbClr val="FFFF66"/>
              </a:buClr>
              <a:buFont typeface="Wingdings" panose="05000000000000000000" pitchFamily="2" charset="2"/>
            </a:pPr>
            <a:r>
              <a:rPr lang="en-US" altLang="zh-CN" sz="2800" dirty="0">
                <a:latin typeface="华文楷体" panose="02010600040101010101" charset="-122"/>
                <a:ea typeface="华文楷体" panose="02010600040101010101" charset="-122"/>
                <a:sym typeface="+mn-ea"/>
              </a:rPr>
              <a:t>part1 </a:t>
            </a:r>
            <a:r>
              <a:rPr lang="zh-CN" altLang="en-US" sz="2800" dirty="0">
                <a:latin typeface="华文楷体" panose="02010600040101010101" charset="-122"/>
                <a:ea typeface="华文楷体" panose="02010600040101010101" charset="-122"/>
              </a:rPr>
              <a:t>节能审查要求</a:t>
            </a:r>
            <a:endParaRPr lang="zh-CN" altLang="en-US" sz="2800" dirty="0">
              <a:latin typeface="华文楷体" panose="02010600040101010101" charset="-122"/>
              <a:ea typeface="华文楷体" panose="02010600040101010101" charset="-122"/>
            </a:endParaRPr>
          </a:p>
        </p:txBody>
      </p:sp>
      <p:sp>
        <p:nvSpPr>
          <p:cNvPr id="54" name="矩形 53"/>
          <p:cNvSpPr/>
          <p:nvPr>
            <p:custDataLst>
              <p:tags r:id="rId1"/>
            </p:custDataLst>
          </p:nvPr>
        </p:nvSpPr>
        <p:spPr bwMode="auto">
          <a:xfrm>
            <a:off x="-87006" y="2267887"/>
            <a:ext cx="2303310" cy="3187633"/>
          </a:xfrm>
          <a:prstGeom prst="rect">
            <a:avLst/>
          </a:prstGeom>
          <a:solidFill>
            <a:sysClr val="window" lastClr="FFFFFF">
              <a:lumMod val="95000"/>
            </a:sysClr>
          </a:solidFill>
          <a:ln w="57150">
            <a:solidFill>
              <a:sysClr val="window" lastClr="FFFFFF"/>
            </a:solidFill>
            <a:round/>
          </a:ln>
          <a:effectLst/>
        </p:spPr>
        <p:txBody>
          <a:bodyPr vert="horz" wrap="square" lIns="68582" tIns="0" rIns="68582" bIns="35101" anchor="ctr" anchorCtr="0" compatLnSpc="1">
            <a:normAutofit/>
          </a:bodyPr>
          <a:p>
            <a:pPr algn="ctr">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项目是否符合节能有关法律法规、标准规范、政策</a:t>
            </a:r>
            <a:endPar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a:p>
            <a:pPr algn="ctr">
              <a:lnSpc>
                <a:spcPct val="120000"/>
              </a:lnSpc>
            </a:pPr>
            <a:endParaRPr lang="zh-CN" altLang="en-US" sz="2000" b="0" spc="150">
              <a:solidFill>
                <a:srgbClr val="000000">
                  <a:lumMod val="85000"/>
                  <a:lumOff val="15000"/>
                </a:srgbClr>
              </a:solidFill>
              <a:latin typeface="仿宋_GB2312" panose="02010609030101010101" charset="-122"/>
              <a:ea typeface="仿宋_GB2312" panose="02010609030101010101" charset="-122"/>
              <a:sym typeface="Arial" panose="020B0604020202020204" pitchFamily="34" charset="0"/>
            </a:endParaRPr>
          </a:p>
        </p:txBody>
      </p:sp>
      <p:sp>
        <p:nvSpPr>
          <p:cNvPr id="55" name="任意多边形 54"/>
          <p:cNvSpPr/>
          <p:nvPr>
            <p:custDataLst>
              <p:tags r:id="rId2"/>
            </p:custDataLst>
          </p:nvPr>
        </p:nvSpPr>
        <p:spPr bwMode="auto">
          <a:xfrm>
            <a:off x="2214161" y="1339971"/>
            <a:ext cx="205882" cy="1194788"/>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6" name="任意多边形 55"/>
          <p:cNvSpPr/>
          <p:nvPr>
            <p:custDataLst>
              <p:tags r:id="rId3"/>
            </p:custDataLst>
          </p:nvPr>
        </p:nvSpPr>
        <p:spPr bwMode="auto">
          <a:xfrm>
            <a:off x="-84861" y="1244228"/>
            <a:ext cx="2502759" cy="154784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rgbClr val="1F74AD"/>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7" name="任意多边形 56"/>
          <p:cNvSpPr/>
          <p:nvPr>
            <p:custDataLst>
              <p:tags r:id="rId4"/>
            </p:custDataLst>
          </p:nvPr>
        </p:nvSpPr>
        <p:spPr bwMode="auto">
          <a:xfrm>
            <a:off x="2214161" y="4421547"/>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8" name="任意多边形 57"/>
          <p:cNvSpPr/>
          <p:nvPr>
            <p:custDataLst>
              <p:tags r:id="rId5"/>
            </p:custDataLst>
          </p:nvPr>
        </p:nvSpPr>
        <p:spPr bwMode="auto">
          <a:xfrm>
            <a:off x="-84861" y="4325804"/>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1F74AD"/>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9" name="任意多边形 58"/>
          <p:cNvSpPr/>
          <p:nvPr>
            <p:custDataLst>
              <p:tags r:id="rId6"/>
            </p:custDataLst>
          </p:nvPr>
        </p:nvSpPr>
        <p:spPr bwMode="auto">
          <a:xfrm>
            <a:off x="2214161" y="4748668"/>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60" name="任意多边形 59"/>
          <p:cNvSpPr/>
          <p:nvPr>
            <p:custDataLst>
              <p:tags r:id="rId7"/>
            </p:custDataLst>
          </p:nvPr>
        </p:nvSpPr>
        <p:spPr bwMode="auto">
          <a:xfrm>
            <a:off x="-84861" y="4652925"/>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1F74AD"/>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61" name="椭圆 60"/>
          <p:cNvSpPr/>
          <p:nvPr>
            <p:custDataLst>
              <p:tags r:id="rId8"/>
            </p:custDataLst>
          </p:nvPr>
        </p:nvSpPr>
        <p:spPr bwMode="auto">
          <a:xfrm>
            <a:off x="754754" y="1655125"/>
            <a:ext cx="823530" cy="765940"/>
          </a:xfrm>
          <a:prstGeom prst="ellipse">
            <a:avLst/>
          </a:prstGeom>
          <a:solidFill>
            <a:sysClr val="window" lastClr="FFFFFF"/>
          </a:solidFill>
          <a:ln w="19050">
            <a:solidFill>
              <a:srgbClr val="1F74AD">
                <a:lumMod val="75000"/>
              </a:srgbClr>
            </a:solid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62" name="任意多边形 61"/>
          <p:cNvSpPr/>
          <p:nvPr>
            <p:custDataLst>
              <p:tags r:id="rId9"/>
            </p:custDataLst>
          </p:nvPr>
        </p:nvSpPr>
        <p:spPr bwMode="auto">
          <a:xfrm>
            <a:off x="960600" y="1856194"/>
            <a:ext cx="411763" cy="363823"/>
          </a:xfrm>
          <a:custGeom>
            <a:avLst/>
            <a:gdLst>
              <a:gd name="connsiteX0" fmla="*/ 315746 w 375144"/>
              <a:gd name="connsiteY0" fmla="*/ 280584 h 331467"/>
              <a:gd name="connsiteX1" fmla="*/ 324231 w 375144"/>
              <a:gd name="connsiteY1" fmla="*/ 311897 h 331467"/>
              <a:gd name="connsiteX2" fmla="*/ 324231 w 375144"/>
              <a:gd name="connsiteY2" fmla="*/ 292326 h 331467"/>
              <a:gd name="connsiteX3" fmla="*/ 324231 w 375144"/>
              <a:gd name="connsiteY3" fmla="*/ 288412 h 331467"/>
              <a:gd name="connsiteX4" fmla="*/ 328474 w 375144"/>
              <a:gd name="connsiteY4" fmla="*/ 284498 h 331467"/>
              <a:gd name="connsiteX5" fmla="*/ 332717 w 375144"/>
              <a:gd name="connsiteY5" fmla="*/ 288412 h 331467"/>
              <a:gd name="connsiteX6" fmla="*/ 332717 w 375144"/>
              <a:gd name="connsiteY6" fmla="*/ 292326 h 331467"/>
              <a:gd name="connsiteX7" fmla="*/ 336960 w 375144"/>
              <a:gd name="connsiteY7" fmla="*/ 311897 h 331467"/>
              <a:gd name="connsiteX8" fmla="*/ 341202 w 375144"/>
              <a:gd name="connsiteY8" fmla="*/ 280584 h 331467"/>
              <a:gd name="connsiteX9" fmla="*/ 366659 w 375144"/>
              <a:gd name="connsiteY9" fmla="*/ 288412 h 331467"/>
              <a:gd name="connsiteX10" fmla="*/ 375144 w 375144"/>
              <a:gd name="connsiteY10" fmla="*/ 307983 h 331467"/>
              <a:gd name="connsiteX11" fmla="*/ 375144 w 375144"/>
              <a:gd name="connsiteY11" fmla="*/ 327553 h 331467"/>
              <a:gd name="connsiteX12" fmla="*/ 358173 w 375144"/>
              <a:gd name="connsiteY12" fmla="*/ 327553 h 331467"/>
              <a:gd name="connsiteX13" fmla="*/ 358173 w 375144"/>
              <a:gd name="connsiteY13" fmla="*/ 311897 h 331467"/>
              <a:gd name="connsiteX14" fmla="*/ 353930 w 375144"/>
              <a:gd name="connsiteY14" fmla="*/ 307983 h 331467"/>
              <a:gd name="connsiteX15" fmla="*/ 353930 w 375144"/>
              <a:gd name="connsiteY15" fmla="*/ 331467 h 331467"/>
              <a:gd name="connsiteX16" fmla="*/ 328474 w 375144"/>
              <a:gd name="connsiteY16" fmla="*/ 331467 h 331467"/>
              <a:gd name="connsiteX17" fmla="*/ 303018 w 375144"/>
              <a:gd name="connsiteY17" fmla="*/ 331467 h 331467"/>
              <a:gd name="connsiteX18" fmla="*/ 303018 w 375144"/>
              <a:gd name="connsiteY18" fmla="*/ 307983 h 331467"/>
              <a:gd name="connsiteX19" fmla="*/ 298775 w 375144"/>
              <a:gd name="connsiteY19" fmla="*/ 311897 h 331467"/>
              <a:gd name="connsiteX20" fmla="*/ 298775 w 375144"/>
              <a:gd name="connsiteY20" fmla="*/ 331467 h 331467"/>
              <a:gd name="connsiteX21" fmla="*/ 286047 w 375144"/>
              <a:gd name="connsiteY21" fmla="*/ 327553 h 331467"/>
              <a:gd name="connsiteX22" fmla="*/ 286047 w 375144"/>
              <a:gd name="connsiteY22" fmla="*/ 307983 h 331467"/>
              <a:gd name="connsiteX23" fmla="*/ 290290 w 375144"/>
              <a:gd name="connsiteY23" fmla="*/ 288412 h 331467"/>
              <a:gd name="connsiteX24" fmla="*/ 315746 w 375144"/>
              <a:gd name="connsiteY24" fmla="*/ 280584 h 331467"/>
              <a:gd name="connsiteX25" fmla="*/ 329032 w 375144"/>
              <a:gd name="connsiteY25" fmla="*/ 229701 h 331467"/>
              <a:gd name="connsiteX26" fmla="*/ 350134 w 375144"/>
              <a:gd name="connsiteY26" fmla="*/ 249272 h 331467"/>
              <a:gd name="connsiteX27" fmla="*/ 350134 w 375144"/>
              <a:gd name="connsiteY27" fmla="*/ 253186 h 331467"/>
              <a:gd name="connsiteX28" fmla="*/ 345914 w 375144"/>
              <a:gd name="connsiteY28" fmla="*/ 261014 h 331467"/>
              <a:gd name="connsiteX29" fmla="*/ 329032 w 375144"/>
              <a:gd name="connsiteY29" fmla="*/ 280584 h 331467"/>
              <a:gd name="connsiteX30" fmla="*/ 312150 w 375144"/>
              <a:gd name="connsiteY30" fmla="*/ 261014 h 331467"/>
              <a:gd name="connsiteX31" fmla="*/ 307930 w 375144"/>
              <a:gd name="connsiteY31" fmla="*/ 253186 h 331467"/>
              <a:gd name="connsiteX32" fmla="*/ 312150 w 375144"/>
              <a:gd name="connsiteY32" fmla="*/ 249272 h 331467"/>
              <a:gd name="connsiteX33" fmla="*/ 329032 w 375144"/>
              <a:gd name="connsiteY33" fmla="*/ 229701 h 331467"/>
              <a:gd name="connsiteX34" fmla="*/ 315746 w 375144"/>
              <a:gd name="connsiteY34" fmla="*/ 167188 h 331467"/>
              <a:gd name="connsiteX35" fmla="*/ 324231 w 375144"/>
              <a:gd name="connsiteY35" fmla="*/ 198203 h 331467"/>
              <a:gd name="connsiteX36" fmla="*/ 324231 w 375144"/>
              <a:gd name="connsiteY36" fmla="*/ 174942 h 331467"/>
              <a:gd name="connsiteX37" fmla="*/ 324231 w 375144"/>
              <a:gd name="connsiteY37" fmla="*/ 171065 h 331467"/>
              <a:gd name="connsiteX38" fmla="*/ 328474 w 375144"/>
              <a:gd name="connsiteY38" fmla="*/ 167188 h 331467"/>
              <a:gd name="connsiteX39" fmla="*/ 332717 w 375144"/>
              <a:gd name="connsiteY39" fmla="*/ 171065 h 331467"/>
              <a:gd name="connsiteX40" fmla="*/ 332717 w 375144"/>
              <a:gd name="connsiteY40" fmla="*/ 174942 h 331467"/>
              <a:gd name="connsiteX41" fmla="*/ 336960 w 375144"/>
              <a:gd name="connsiteY41" fmla="*/ 198203 h 331467"/>
              <a:gd name="connsiteX42" fmla="*/ 341202 w 375144"/>
              <a:gd name="connsiteY42" fmla="*/ 167188 h 331467"/>
              <a:gd name="connsiteX43" fmla="*/ 366659 w 375144"/>
              <a:gd name="connsiteY43" fmla="*/ 174942 h 331467"/>
              <a:gd name="connsiteX44" fmla="*/ 375144 w 375144"/>
              <a:gd name="connsiteY44" fmla="*/ 194326 h 331467"/>
              <a:gd name="connsiteX45" fmla="*/ 375144 w 375144"/>
              <a:gd name="connsiteY45" fmla="*/ 213710 h 331467"/>
              <a:gd name="connsiteX46" fmla="*/ 358173 w 375144"/>
              <a:gd name="connsiteY46" fmla="*/ 213710 h 331467"/>
              <a:gd name="connsiteX47" fmla="*/ 358173 w 375144"/>
              <a:gd name="connsiteY47" fmla="*/ 198203 h 331467"/>
              <a:gd name="connsiteX48" fmla="*/ 353930 w 375144"/>
              <a:gd name="connsiteY48" fmla="*/ 190449 h 331467"/>
              <a:gd name="connsiteX49" fmla="*/ 353930 w 375144"/>
              <a:gd name="connsiteY49" fmla="*/ 213710 h 331467"/>
              <a:gd name="connsiteX50" fmla="*/ 328474 w 375144"/>
              <a:gd name="connsiteY50" fmla="*/ 213710 h 331467"/>
              <a:gd name="connsiteX51" fmla="*/ 303018 w 375144"/>
              <a:gd name="connsiteY51" fmla="*/ 213710 h 331467"/>
              <a:gd name="connsiteX52" fmla="*/ 303018 w 375144"/>
              <a:gd name="connsiteY52" fmla="*/ 190449 h 331467"/>
              <a:gd name="connsiteX53" fmla="*/ 298775 w 375144"/>
              <a:gd name="connsiteY53" fmla="*/ 198203 h 331467"/>
              <a:gd name="connsiteX54" fmla="*/ 298775 w 375144"/>
              <a:gd name="connsiteY54" fmla="*/ 213710 h 331467"/>
              <a:gd name="connsiteX55" fmla="*/ 286047 w 375144"/>
              <a:gd name="connsiteY55" fmla="*/ 213710 h 331467"/>
              <a:gd name="connsiteX56" fmla="*/ 286047 w 375144"/>
              <a:gd name="connsiteY56" fmla="*/ 194326 h 331467"/>
              <a:gd name="connsiteX57" fmla="*/ 290290 w 375144"/>
              <a:gd name="connsiteY57" fmla="*/ 174942 h 331467"/>
              <a:gd name="connsiteX58" fmla="*/ 315746 w 375144"/>
              <a:gd name="connsiteY58" fmla="*/ 167188 h 331467"/>
              <a:gd name="connsiteX59" fmla="*/ 329032 w 375144"/>
              <a:gd name="connsiteY59" fmla="*/ 116304 h 331467"/>
              <a:gd name="connsiteX60" fmla="*/ 350134 w 375144"/>
              <a:gd name="connsiteY60" fmla="*/ 135688 h 331467"/>
              <a:gd name="connsiteX61" fmla="*/ 350134 w 375144"/>
              <a:gd name="connsiteY61" fmla="*/ 139565 h 331467"/>
              <a:gd name="connsiteX62" fmla="*/ 345914 w 375144"/>
              <a:gd name="connsiteY62" fmla="*/ 147319 h 331467"/>
              <a:gd name="connsiteX63" fmla="*/ 329032 w 375144"/>
              <a:gd name="connsiteY63" fmla="*/ 162826 h 331467"/>
              <a:gd name="connsiteX64" fmla="*/ 312150 w 375144"/>
              <a:gd name="connsiteY64" fmla="*/ 147319 h 331467"/>
              <a:gd name="connsiteX65" fmla="*/ 307930 w 375144"/>
              <a:gd name="connsiteY65" fmla="*/ 139565 h 331467"/>
              <a:gd name="connsiteX66" fmla="*/ 312150 w 375144"/>
              <a:gd name="connsiteY66" fmla="*/ 135688 h 331467"/>
              <a:gd name="connsiteX67" fmla="*/ 329032 w 375144"/>
              <a:gd name="connsiteY67" fmla="*/ 116304 h 331467"/>
              <a:gd name="connsiteX68" fmla="*/ 50203 w 375144"/>
              <a:gd name="connsiteY68" fmla="*/ 77052 h 331467"/>
              <a:gd name="connsiteX69" fmla="*/ 62754 w 375144"/>
              <a:gd name="connsiteY69" fmla="*/ 116193 h 331467"/>
              <a:gd name="connsiteX70" fmla="*/ 66937 w 375144"/>
              <a:gd name="connsiteY70" fmla="*/ 92708 h 331467"/>
              <a:gd name="connsiteX71" fmla="*/ 62754 w 375144"/>
              <a:gd name="connsiteY71" fmla="*/ 84880 h 331467"/>
              <a:gd name="connsiteX72" fmla="*/ 66937 w 375144"/>
              <a:gd name="connsiteY72" fmla="*/ 80966 h 331467"/>
              <a:gd name="connsiteX73" fmla="*/ 71121 w 375144"/>
              <a:gd name="connsiteY73" fmla="*/ 80966 h 331467"/>
              <a:gd name="connsiteX74" fmla="*/ 79488 w 375144"/>
              <a:gd name="connsiteY74" fmla="*/ 84880 h 331467"/>
              <a:gd name="connsiteX75" fmla="*/ 75305 w 375144"/>
              <a:gd name="connsiteY75" fmla="*/ 92708 h 331467"/>
              <a:gd name="connsiteX76" fmla="*/ 79488 w 375144"/>
              <a:gd name="connsiteY76" fmla="*/ 116193 h 331467"/>
              <a:gd name="connsiteX77" fmla="*/ 92039 w 375144"/>
              <a:gd name="connsiteY77" fmla="*/ 77052 h 331467"/>
              <a:gd name="connsiteX78" fmla="*/ 96222 w 375144"/>
              <a:gd name="connsiteY78" fmla="*/ 80966 h 331467"/>
              <a:gd name="connsiteX79" fmla="*/ 125508 w 375144"/>
              <a:gd name="connsiteY79" fmla="*/ 88794 h 331467"/>
              <a:gd name="connsiteX80" fmla="*/ 142242 w 375144"/>
              <a:gd name="connsiteY80" fmla="*/ 155334 h 331467"/>
              <a:gd name="connsiteX81" fmla="*/ 138058 w 375144"/>
              <a:gd name="connsiteY81" fmla="*/ 194474 h 331467"/>
              <a:gd name="connsiteX82" fmla="*/ 129691 w 375144"/>
              <a:gd name="connsiteY82" fmla="*/ 210131 h 331467"/>
              <a:gd name="connsiteX83" fmla="*/ 117140 w 375144"/>
              <a:gd name="connsiteY83" fmla="*/ 198389 h 331467"/>
              <a:gd name="connsiteX84" fmla="*/ 117140 w 375144"/>
              <a:gd name="connsiteY84" fmla="*/ 155334 h 331467"/>
              <a:gd name="connsiteX85" fmla="*/ 108773 w 375144"/>
              <a:gd name="connsiteY85" fmla="*/ 116193 h 331467"/>
              <a:gd name="connsiteX86" fmla="*/ 108773 w 375144"/>
              <a:gd name="connsiteY86" fmla="*/ 190560 h 331467"/>
              <a:gd name="connsiteX87" fmla="*/ 108773 w 375144"/>
              <a:gd name="connsiteY87" fmla="*/ 198389 h 331467"/>
              <a:gd name="connsiteX88" fmla="*/ 108773 w 375144"/>
              <a:gd name="connsiteY88" fmla="*/ 315811 h 331467"/>
              <a:gd name="connsiteX89" fmla="*/ 92039 w 375144"/>
              <a:gd name="connsiteY89" fmla="*/ 331467 h 331467"/>
              <a:gd name="connsiteX90" fmla="*/ 75305 w 375144"/>
              <a:gd name="connsiteY90" fmla="*/ 315811 h 331467"/>
              <a:gd name="connsiteX91" fmla="*/ 75305 w 375144"/>
              <a:gd name="connsiteY91" fmla="*/ 210131 h 331467"/>
              <a:gd name="connsiteX92" fmla="*/ 66937 w 375144"/>
              <a:gd name="connsiteY92" fmla="*/ 210131 h 331467"/>
              <a:gd name="connsiteX93" fmla="*/ 66937 w 375144"/>
              <a:gd name="connsiteY93" fmla="*/ 315811 h 331467"/>
              <a:gd name="connsiteX94" fmla="*/ 50203 w 375144"/>
              <a:gd name="connsiteY94" fmla="*/ 331467 h 331467"/>
              <a:gd name="connsiteX95" fmla="*/ 33469 w 375144"/>
              <a:gd name="connsiteY95" fmla="*/ 315811 h 331467"/>
              <a:gd name="connsiteX96" fmla="*/ 33469 w 375144"/>
              <a:gd name="connsiteY96" fmla="*/ 198389 h 331467"/>
              <a:gd name="connsiteX97" fmla="*/ 33469 w 375144"/>
              <a:gd name="connsiteY97" fmla="*/ 190560 h 331467"/>
              <a:gd name="connsiteX98" fmla="*/ 33469 w 375144"/>
              <a:gd name="connsiteY98" fmla="*/ 116193 h 331467"/>
              <a:gd name="connsiteX99" fmla="*/ 25101 w 375144"/>
              <a:gd name="connsiteY99" fmla="*/ 155334 h 331467"/>
              <a:gd name="connsiteX100" fmla="*/ 25101 w 375144"/>
              <a:gd name="connsiteY100" fmla="*/ 198389 h 331467"/>
              <a:gd name="connsiteX101" fmla="*/ 12551 w 375144"/>
              <a:gd name="connsiteY101" fmla="*/ 210131 h 331467"/>
              <a:gd name="connsiteX102" fmla="*/ 0 w 375144"/>
              <a:gd name="connsiteY102" fmla="*/ 194474 h 331467"/>
              <a:gd name="connsiteX103" fmla="*/ 0 w 375144"/>
              <a:gd name="connsiteY103" fmla="*/ 155334 h 331467"/>
              <a:gd name="connsiteX104" fmla="*/ 16734 w 375144"/>
              <a:gd name="connsiteY104" fmla="*/ 88794 h 331467"/>
              <a:gd name="connsiteX105" fmla="*/ 41836 w 375144"/>
              <a:gd name="connsiteY105" fmla="*/ 80966 h 331467"/>
              <a:gd name="connsiteX106" fmla="*/ 50203 w 375144"/>
              <a:gd name="connsiteY106" fmla="*/ 77052 h 331467"/>
              <a:gd name="connsiteX107" fmla="*/ 231500 w 375144"/>
              <a:gd name="connsiteY107" fmla="*/ 61060 h 331467"/>
              <a:gd name="connsiteX108" fmla="*/ 265134 w 375144"/>
              <a:gd name="connsiteY108" fmla="*/ 61060 h 331467"/>
              <a:gd name="connsiteX109" fmla="*/ 273542 w 375144"/>
              <a:gd name="connsiteY109" fmla="*/ 64983 h 331467"/>
              <a:gd name="connsiteX110" fmla="*/ 265134 w 375144"/>
              <a:gd name="connsiteY110" fmla="*/ 72829 h 331467"/>
              <a:gd name="connsiteX111" fmla="*/ 231500 w 375144"/>
              <a:gd name="connsiteY111" fmla="*/ 72829 h 331467"/>
              <a:gd name="connsiteX112" fmla="*/ 218888 w 375144"/>
              <a:gd name="connsiteY112" fmla="*/ 76752 h 331467"/>
              <a:gd name="connsiteX113" fmla="*/ 214684 w 375144"/>
              <a:gd name="connsiteY113" fmla="*/ 88521 h 331467"/>
              <a:gd name="connsiteX114" fmla="*/ 214684 w 375144"/>
              <a:gd name="connsiteY114" fmla="*/ 178749 h 331467"/>
              <a:gd name="connsiteX115" fmla="*/ 265134 w 375144"/>
              <a:gd name="connsiteY115" fmla="*/ 178749 h 331467"/>
              <a:gd name="connsiteX116" fmla="*/ 273542 w 375144"/>
              <a:gd name="connsiteY116" fmla="*/ 182672 h 331467"/>
              <a:gd name="connsiteX117" fmla="*/ 265134 w 375144"/>
              <a:gd name="connsiteY117" fmla="*/ 190518 h 331467"/>
              <a:gd name="connsiteX118" fmla="*/ 214684 w 375144"/>
              <a:gd name="connsiteY118" fmla="*/ 190518 h 331467"/>
              <a:gd name="connsiteX119" fmla="*/ 214684 w 375144"/>
              <a:gd name="connsiteY119" fmla="*/ 280745 h 331467"/>
              <a:gd name="connsiteX120" fmla="*/ 218888 w 375144"/>
              <a:gd name="connsiteY120" fmla="*/ 292514 h 331467"/>
              <a:gd name="connsiteX121" fmla="*/ 231500 w 375144"/>
              <a:gd name="connsiteY121" fmla="*/ 296437 h 331467"/>
              <a:gd name="connsiteX122" fmla="*/ 265134 w 375144"/>
              <a:gd name="connsiteY122" fmla="*/ 296437 h 331467"/>
              <a:gd name="connsiteX123" fmla="*/ 273542 w 375144"/>
              <a:gd name="connsiteY123" fmla="*/ 300360 h 331467"/>
              <a:gd name="connsiteX124" fmla="*/ 265134 w 375144"/>
              <a:gd name="connsiteY124" fmla="*/ 308206 h 331467"/>
              <a:gd name="connsiteX125" fmla="*/ 231500 w 375144"/>
              <a:gd name="connsiteY125" fmla="*/ 308206 h 331467"/>
              <a:gd name="connsiteX126" fmla="*/ 202071 w 375144"/>
              <a:gd name="connsiteY126" fmla="*/ 280745 h 331467"/>
              <a:gd name="connsiteX127" fmla="*/ 202071 w 375144"/>
              <a:gd name="connsiteY127" fmla="*/ 190518 h 331467"/>
              <a:gd name="connsiteX128" fmla="*/ 160029 w 375144"/>
              <a:gd name="connsiteY128" fmla="*/ 190518 h 331467"/>
              <a:gd name="connsiteX129" fmla="*/ 151621 w 375144"/>
              <a:gd name="connsiteY129" fmla="*/ 182672 h 331467"/>
              <a:gd name="connsiteX130" fmla="*/ 160029 w 375144"/>
              <a:gd name="connsiteY130" fmla="*/ 178749 h 331467"/>
              <a:gd name="connsiteX131" fmla="*/ 202071 w 375144"/>
              <a:gd name="connsiteY131" fmla="*/ 178749 h 331467"/>
              <a:gd name="connsiteX132" fmla="*/ 202071 w 375144"/>
              <a:gd name="connsiteY132" fmla="*/ 88521 h 331467"/>
              <a:gd name="connsiteX133" fmla="*/ 231500 w 375144"/>
              <a:gd name="connsiteY133" fmla="*/ 61060 h 331467"/>
              <a:gd name="connsiteX134" fmla="*/ 315746 w 375144"/>
              <a:gd name="connsiteY134" fmla="*/ 49429 h 331467"/>
              <a:gd name="connsiteX135" fmla="*/ 324231 w 375144"/>
              <a:gd name="connsiteY135" fmla="*/ 80742 h 331467"/>
              <a:gd name="connsiteX136" fmla="*/ 324231 w 375144"/>
              <a:gd name="connsiteY136" fmla="*/ 61171 h 331467"/>
              <a:gd name="connsiteX137" fmla="*/ 324231 w 375144"/>
              <a:gd name="connsiteY137" fmla="*/ 57257 h 331467"/>
              <a:gd name="connsiteX138" fmla="*/ 328474 w 375144"/>
              <a:gd name="connsiteY138" fmla="*/ 53343 h 331467"/>
              <a:gd name="connsiteX139" fmla="*/ 332717 w 375144"/>
              <a:gd name="connsiteY139" fmla="*/ 57257 h 331467"/>
              <a:gd name="connsiteX140" fmla="*/ 332717 w 375144"/>
              <a:gd name="connsiteY140" fmla="*/ 61171 h 331467"/>
              <a:gd name="connsiteX141" fmla="*/ 336960 w 375144"/>
              <a:gd name="connsiteY141" fmla="*/ 80742 h 331467"/>
              <a:gd name="connsiteX142" fmla="*/ 341202 w 375144"/>
              <a:gd name="connsiteY142" fmla="*/ 49429 h 331467"/>
              <a:gd name="connsiteX143" fmla="*/ 341202 w 375144"/>
              <a:gd name="connsiteY143" fmla="*/ 53343 h 331467"/>
              <a:gd name="connsiteX144" fmla="*/ 366659 w 375144"/>
              <a:gd name="connsiteY144" fmla="*/ 61171 h 331467"/>
              <a:gd name="connsiteX145" fmla="*/ 375144 w 375144"/>
              <a:gd name="connsiteY145" fmla="*/ 76828 h 331467"/>
              <a:gd name="connsiteX146" fmla="*/ 375144 w 375144"/>
              <a:gd name="connsiteY146" fmla="*/ 96398 h 331467"/>
              <a:gd name="connsiteX147" fmla="*/ 358173 w 375144"/>
              <a:gd name="connsiteY147" fmla="*/ 100312 h 331467"/>
              <a:gd name="connsiteX148" fmla="*/ 358173 w 375144"/>
              <a:gd name="connsiteY148" fmla="*/ 80742 h 331467"/>
              <a:gd name="connsiteX149" fmla="*/ 353930 w 375144"/>
              <a:gd name="connsiteY149" fmla="*/ 76828 h 331467"/>
              <a:gd name="connsiteX150" fmla="*/ 353930 w 375144"/>
              <a:gd name="connsiteY150" fmla="*/ 100312 h 331467"/>
              <a:gd name="connsiteX151" fmla="*/ 328474 w 375144"/>
              <a:gd name="connsiteY151" fmla="*/ 100312 h 331467"/>
              <a:gd name="connsiteX152" fmla="*/ 303018 w 375144"/>
              <a:gd name="connsiteY152" fmla="*/ 100312 h 331467"/>
              <a:gd name="connsiteX153" fmla="*/ 303018 w 375144"/>
              <a:gd name="connsiteY153" fmla="*/ 76828 h 331467"/>
              <a:gd name="connsiteX154" fmla="*/ 298775 w 375144"/>
              <a:gd name="connsiteY154" fmla="*/ 80742 h 331467"/>
              <a:gd name="connsiteX155" fmla="*/ 298775 w 375144"/>
              <a:gd name="connsiteY155" fmla="*/ 100312 h 331467"/>
              <a:gd name="connsiteX156" fmla="*/ 286047 w 375144"/>
              <a:gd name="connsiteY156" fmla="*/ 96398 h 331467"/>
              <a:gd name="connsiteX157" fmla="*/ 286047 w 375144"/>
              <a:gd name="connsiteY157" fmla="*/ 76828 h 331467"/>
              <a:gd name="connsiteX158" fmla="*/ 290290 w 375144"/>
              <a:gd name="connsiteY158" fmla="*/ 61171 h 331467"/>
              <a:gd name="connsiteX159" fmla="*/ 315746 w 375144"/>
              <a:gd name="connsiteY159" fmla="*/ 53343 h 331467"/>
              <a:gd name="connsiteX160" fmla="*/ 315746 w 375144"/>
              <a:gd name="connsiteY160" fmla="*/ 49429 h 331467"/>
              <a:gd name="connsiteX161" fmla="*/ 71121 w 375144"/>
              <a:gd name="connsiteY161" fmla="*/ 2908 h 331467"/>
              <a:gd name="connsiteX162" fmla="*/ 100527 w 375144"/>
              <a:gd name="connsiteY162" fmla="*/ 30611 h 331467"/>
              <a:gd name="connsiteX163" fmla="*/ 104728 w 375144"/>
              <a:gd name="connsiteY163" fmla="*/ 38526 h 331467"/>
              <a:gd name="connsiteX164" fmla="*/ 100527 w 375144"/>
              <a:gd name="connsiteY164" fmla="*/ 50399 h 331467"/>
              <a:gd name="connsiteX165" fmla="*/ 71121 w 375144"/>
              <a:gd name="connsiteY165" fmla="*/ 74144 h 331467"/>
              <a:gd name="connsiteX166" fmla="*/ 41715 w 375144"/>
              <a:gd name="connsiteY166" fmla="*/ 50399 h 331467"/>
              <a:gd name="connsiteX167" fmla="*/ 37514 w 375144"/>
              <a:gd name="connsiteY167" fmla="*/ 38526 h 331467"/>
              <a:gd name="connsiteX168" fmla="*/ 41715 w 375144"/>
              <a:gd name="connsiteY168" fmla="*/ 30611 h 331467"/>
              <a:gd name="connsiteX169" fmla="*/ 71121 w 375144"/>
              <a:gd name="connsiteY169" fmla="*/ 2908 h 331467"/>
              <a:gd name="connsiteX170" fmla="*/ 329032 w 375144"/>
              <a:gd name="connsiteY170" fmla="*/ 0 h 331467"/>
              <a:gd name="connsiteX171" fmla="*/ 350134 w 375144"/>
              <a:gd name="connsiteY171" fmla="*/ 19011 h 331467"/>
              <a:gd name="connsiteX172" fmla="*/ 350134 w 375144"/>
              <a:gd name="connsiteY172" fmla="*/ 22813 h 331467"/>
              <a:gd name="connsiteX173" fmla="*/ 345914 w 375144"/>
              <a:gd name="connsiteY173" fmla="*/ 30418 h 331467"/>
              <a:gd name="connsiteX174" fmla="*/ 329032 w 375144"/>
              <a:gd name="connsiteY174" fmla="*/ 49429 h 331467"/>
              <a:gd name="connsiteX175" fmla="*/ 312150 w 375144"/>
              <a:gd name="connsiteY175" fmla="*/ 30418 h 331467"/>
              <a:gd name="connsiteX176" fmla="*/ 307930 w 375144"/>
              <a:gd name="connsiteY176" fmla="*/ 22813 h 331467"/>
              <a:gd name="connsiteX177" fmla="*/ 312150 w 375144"/>
              <a:gd name="connsiteY177" fmla="*/ 19011 h 331467"/>
              <a:gd name="connsiteX178" fmla="*/ 329032 w 375144"/>
              <a:gd name="connsiteY178" fmla="*/ 0 h 33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75144" h="331467">
                <a:moveTo>
                  <a:pt x="315746" y="280584"/>
                </a:moveTo>
                <a:cubicBezTo>
                  <a:pt x="315746" y="284498"/>
                  <a:pt x="324231" y="311897"/>
                  <a:pt x="324231" y="311897"/>
                </a:cubicBezTo>
                <a:cubicBezTo>
                  <a:pt x="324231" y="311897"/>
                  <a:pt x="324231" y="311897"/>
                  <a:pt x="324231" y="292326"/>
                </a:cubicBezTo>
                <a:cubicBezTo>
                  <a:pt x="324231" y="292326"/>
                  <a:pt x="324231" y="292326"/>
                  <a:pt x="324231" y="288412"/>
                </a:cubicBezTo>
                <a:cubicBezTo>
                  <a:pt x="324231" y="288412"/>
                  <a:pt x="324231" y="288412"/>
                  <a:pt x="328474" y="284498"/>
                </a:cubicBezTo>
                <a:cubicBezTo>
                  <a:pt x="328474" y="284498"/>
                  <a:pt x="328474" y="284498"/>
                  <a:pt x="332717" y="288412"/>
                </a:cubicBezTo>
                <a:cubicBezTo>
                  <a:pt x="332717" y="288412"/>
                  <a:pt x="332717" y="288412"/>
                  <a:pt x="332717" y="292326"/>
                </a:cubicBezTo>
                <a:cubicBezTo>
                  <a:pt x="332717" y="292326"/>
                  <a:pt x="332717" y="292326"/>
                  <a:pt x="336960" y="311897"/>
                </a:cubicBezTo>
                <a:cubicBezTo>
                  <a:pt x="336960" y="311897"/>
                  <a:pt x="341202" y="284498"/>
                  <a:pt x="341202" y="280584"/>
                </a:cubicBezTo>
                <a:cubicBezTo>
                  <a:pt x="349688" y="284498"/>
                  <a:pt x="358173" y="288412"/>
                  <a:pt x="366659" y="288412"/>
                </a:cubicBezTo>
                <a:cubicBezTo>
                  <a:pt x="366659" y="292326"/>
                  <a:pt x="370901" y="296240"/>
                  <a:pt x="375144" y="307983"/>
                </a:cubicBezTo>
                <a:cubicBezTo>
                  <a:pt x="375144" y="307983"/>
                  <a:pt x="375144" y="319725"/>
                  <a:pt x="375144" y="327553"/>
                </a:cubicBezTo>
                <a:cubicBezTo>
                  <a:pt x="366659" y="327553"/>
                  <a:pt x="362416" y="327553"/>
                  <a:pt x="358173" y="327553"/>
                </a:cubicBezTo>
                <a:cubicBezTo>
                  <a:pt x="358173" y="323639"/>
                  <a:pt x="358173" y="315811"/>
                  <a:pt x="358173" y="311897"/>
                </a:cubicBezTo>
                <a:cubicBezTo>
                  <a:pt x="358173" y="311897"/>
                  <a:pt x="358173" y="307983"/>
                  <a:pt x="353930" y="307983"/>
                </a:cubicBezTo>
                <a:cubicBezTo>
                  <a:pt x="353930" y="307983"/>
                  <a:pt x="353930" y="307983"/>
                  <a:pt x="353930" y="331467"/>
                </a:cubicBezTo>
                <a:cubicBezTo>
                  <a:pt x="345445" y="331467"/>
                  <a:pt x="336960" y="331467"/>
                  <a:pt x="328474" y="331467"/>
                </a:cubicBezTo>
                <a:cubicBezTo>
                  <a:pt x="319989" y="331467"/>
                  <a:pt x="311503" y="331467"/>
                  <a:pt x="303018" y="331467"/>
                </a:cubicBezTo>
                <a:cubicBezTo>
                  <a:pt x="303018" y="331467"/>
                  <a:pt x="303018" y="331467"/>
                  <a:pt x="303018" y="307983"/>
                </a:cubicBezTo>
                <a:cubicBezTo>
                  <a:pt x="303018" y="307983"/>
                  <a:pt x="298775" y="311897"/>
                  <a:pt x="298775" y="311897"/>
                </a:cubicBezTo>
                <a:cubicBezTo>
                  <a:pt x="298775" y="315811"/>
                  <a:pt x="298775" y="323639"/>
                  <a:pt x="298775" y="331467"/>
                </a:cubicBezTo>
                <a:cubicBezTo>
                  <a:pt x="294532" y="327553"/>
                  <a:pt x="290290" y="327553"/>
                  <a:pt x="286047" y="327553"/>
                </a:cubicBezTo>
                <a:cubicBezTo>
                  <a:pt x="286047" y="319725"/>
                  <a:pt x="286047" y="307983"/>
                  <a:pt x="286047" y="307983"/>
                </a:cubicBezTo>
                <a:cubicBezTo>
                  <a:pt x="286047" y="296240"/>
                  <a:pt x="290290" y="292326"/>
                  <a:pt x="290290" y="288412"/>
                </a:cubicBezTo>
                <a:cubicBezTo>
                  <a:pt x="298775" y="288412"/>
                  <a:pt x="311503" y="284498"/>
                  <a:pt x="315746" y="280584"/>
                </a:cubicBezTo>
                <a:close/>
                <a:moveTo>
                  <a:pt x="329032" y="229701"/>
                </a:moveTo>
                <a:cubicBezTo>
                  <a:pt x="341693" y="229701"/>
                  <a:pt x="350134" y="237529"/>
                  <a:pt x="350134" y="249272"/>
                </a:cubicBezTo>
                <a:cubicBezTo>
                  <a:pt x="350134" y="249272"/>
                  <a:pt x="350134" y="253186"/>
                  <a:pt x="350134" y="253186"/>
                </a:cubicBezTo>
                <a:cubicBezTo>
                  <a:pt x="350134" y="257100"/>
                  <a:pt x="350134" y="261014"/>
                  <a:pt x="345914" y="261014"/>
                </a:cubicBezTo>
                <a:cubicBezTo>
                  <a:pt x="345914" y="272756"/>
                  <a:pt x="337473" y="280584"/>
                  <a:pt x="329032" y="280584"/>
                </a:cubicBezTo>
                <a:cubicBezTo>
                  <a:pt x="320591" y="280584"/>
                  <a:pt x="316371" y="272756"/>
                  <a:pt x="312150" y="261014"/>
                </a:cubicBezTo>
                <a:cubicBezTo>
                  <a:pt x="307930" y="261014"/>
                  <a:pt x="307930" y="257100"/>
                  <a:pt x="307930" y="253186"/>
                </a:cubicBezTo>
                <a:cubicBezTo>
                  <a:pt x="307930" y="253186"/>
                  <a:pt x="307930" y="249272"/>
                  <a:pt x="312150" y="249272"/>
                </a:cubicBezTo>
                <a:cubicBezTo>
                  <a:pt x="312150" y="237529"/>
                  <a:pt x="320591" y="229701"/>
                  <a:pt x="329032" y="229701"/>
                </a:cubicBezTo>
                <a:close/>
                <a:moveTo>
                  <a:pt x="315746" y="167188"/>
                </a:moveTo>
                <a:cubicBezTo>
                  <a:pt x="315746" y="171065"/>
                  <a:pt x="324231" y="198203"/>
                  <a:pt x="324231" y="198203"/>
                </a:cubicBezTo>
                <a:cubicBezTo>
                  <a:pt x="324231" y="198203"/>
                  <a:pt x="324231" y="198203"/>
                  <a:pt x="324231" y="174942"/>
                </a:cubicBezTo>
                <a:cubicBezTo>
                  <a:pt x="324231" y="174942"/>
                  <a:pt x="324231" y="174942"/>
                  <a:pt x="324231" y="171065"/>
                </a:cubicBezTo>
                <a:cubicBezTo>
                  <a:pt x="324231" y="171065"/>
                  <a:pt x="324231" y="171065"/>
                  <a:pt x="328474" y="167188"/>
                </a:cubicBezTo>
                <a:cubicBezTo>
                  <a:pt x="328474" y="167188"/>
                  <a:pt x="328474" y="167188"/>
                  <a:pt x="332717" y="171065"/>
                </a:cubicBezTo>
                <a:cubicBezTo>
                  <a:pt x="332717" y="171065"/>
                  <a:pt x="332717" y="171065"/>
                  <a:pt x="332717" y="174942"/>
                </a:cubicBezTo>
                <a:cubicBezTo>
                  <a:pt x="332717" y="174942"/>
                  <a:pt x="332717" y="174942"/>
                  <a:pt x="336960" y="198203"/>
                </a:cubicBezTo>
                <a:cubicBezTo>
                  <a:pt x="336960" y="198203"/>
                  <a:pt x="341202" y="171065"/>
                  <a:pt x="341202" y="167188"/>
                </a:cubicBezTo>
                <a:cubicBezTo>
                  <a:pt x="349688" y="167188"/>
                  <a:pt x="358173" y="171065"/>
                  <a:pt x="366659" y="174942"/>
                </a:cubicBezTo>
                <a:cubicBezTo>
                  <a:pt x="366659" y="178819"/>
                  <a:pt x="370901" y="178819"/>
                  <a:pt x="375144" y="194326"/>
                </a:cubicBezTo>
                <a:cubicBezTo>
                  <a:pt x="375144" y="194326"/>
                  <a:pt x="375144" y="205956"/>
                  <a:pt x="375144" y="213710"/>
                </a:cubicBezTo>
                <a:cubicBezTo>
                  <a:pt x="366659" y="213710"/>
                  <a:pt x="362416" y="213710"/>
                  <a:pt x="358173" y="213710"/>
                </a:cubicBezTo>
                <a:cubicBezTo>
                  <a:pt x="358173" y="209833"/>
                  <a:pt x="358173" y="198203"/>
                  <a:pt x="358173" y="198203"/>
                </a:cubicBezTo>
                <a:cubicBezTo>
                  <a:pt x="358173" y="194326"/>
                  <a:pt x="358173" y="194326"/>
                  <a:pt x="353930" y="190449"/>
                </a:cubicBezTo>
                <a:cubicBezTo>
                  <a:pt x="353930" y="190449"/>
                  <a:pt x="353930" y="190449"/>
                  <a:pt x="353930" y="213710"/>
                </a:cubicBezTo>
                <a:cubicBezTo>
                  <a:pt x="345445" y="213710"/>
                  <a:pt x="336960" y="213710"/>
                  <a:pt x="328474" y="213710"/>
                </a:cubicBezTo>
                <a:cubicBezTo>
                  <a:pt x="319989" y="213710"/>
                  <a:pt x="311503" y="213710"/>
                  <a:pt x="303018" y="213710"/>
                </a:cubicBezTo>
                <a:cubicBezTo>
                  <a:pt x="303018" y="213710"/>
                  <a:pt x="303018" y="213710"/>
                  <a:pt x="303018" y="190449"/>
                </a:cubicBezTo>
                <a:cubicBezTo>
                  <a:pt x="303018" y="194326"/>
                  <a:pt x="298775" y="194326"/>
                  <a:pt x="298775" y="198203"/>
                </a:cubicBezTo>
                <a:cubicBezTo>
                  <a:pt x="298775" y="198203"/>
                  <a:pt x="298775" y="209833"/>
                  <a:pt x="298775" y="213710"/>
                </a:cubicBezTo>
                <a:cubicBezTo>
                  <a:pt x="294532" y="213710"/>
                  <a:pt x="290290" y="213710"/>
                  <a:pt x="286047" y="213710"/>
                </a:cubicBezTo>
                <a:cubicBezTo>
                  <a:pt x="286047" y="205956"/>
                  <a:pt x="286047" y="194326"/>
                  <a:pt x="286047" y="194326"/>
                </a:cubicBezTo>
                <a:cubicBezTo>
                  <a:pt x="286047" y="178819"/>
                  <a:pt x="290290" y="178819"/>
                  <a:pt x="290290" y="174942"/>
                </a:cubicBezTo>
                <a:cubicBezTo>
                  <a:pt x="298775" y="171065"/>
                  <a:pt x="311503" y="167188"/>
                  <a:pt x="315746" y="167188"/>
                </a:cubicBezTo>
                <a:close/>
                <a:moveTo>
                  <a:pt x="329032" y="116304"/>
                </a:moveTo>
                <a:cubicBezTo>
                  <a:pt x="341693" y="116304"/>
                  <a:pt x="350134" y="124058"/>
                  <a:pt x="350134" y="135688"/>
                </a:cubicBezTo>
                <a:cubicBezTo>
                  <a:pt x="350134" y="135688"/>
                  <a:pt x="350134" y="135688"/>
                  <a:pt x="350134" y="139565"/>
                </a:cubicBezTo>
                <a:cubicBezTo>
                  <a:pt x="350134" y="139565"/>
                  <a:pt x="350134" y="143442"/>
                  <a:pt x="345914" y="147319"/>
                </a:cubicBezTo>
                <a:cubicBezTo>
                  <a:pt x="345914" y="155072"/>
                  <a:pt x="337473" y="162826"/>
                  <a:pt x="329032" y="162826"/>
                </a:cubicBezTo>
                <a:cubicBezTo>
                  <a:pt x="320591" y="162826"/>
                  <a:pt x="316371" y="155072"/>
                  <a:pt x="312150" y="147319"/>
                </a:cubicBezTo>
                <a:cubicBezTo>
                  <a:pt x="307930" y="147319"/>
                  <a:pt x="307930" y="143442"/>
                  <a:pt x="307930" y="139565"/>
                </a:cubicBezTo>
                <a:cubicBezTo>
                  <a:pt x="307930" y="135688"/>
                  <a:pt x="307930" y="135688"/>
                  <a:pt x="312150" y="135688"/>
                </a:cubicBezTo>
                <a:cubicBezTo>
                  <a:pt x="312150" y="124058"/>
                  <a:pt x="320591" y="116304"/>
                  <a:pt x="329032" y="116304"/>
                </a:cubicBezTo>
                <a:close/>
                <a:moveTo>
                  <a:pt x="50203" y="77052"/>
                </a:moveTo>
                <a:cubicBezTo>
                  <a:pt x="50203" y="84880"/>
                  <a:pt x="54387" y="96623"/>
                  <a:pt x="62754" y="116193"/>
                </a:cubicBezTo>
                <a:cubicBezTo>
                  <a:pt x="62754" y="104451"/>
                  <a:pt x="66937" y="92708"/>
                  <a:pt x="66937" y="92708"/>
                </a:cubicBezTo>
                <a:cubicBezTo>
                  <a:pt x="66937" y="92708"/>
                  <a:pt x="66937" y="92708"/>
                  <a:pt x="62754" y="84880"/>
                </a:cubicBezTo>
                <a:cubicBezTo>
                  <a:pt x="62754" y="84880"/>
                  <a:pt x="62754" y="84880"/>
                  <a:pt x="66937" y="80966"/>
                </a:cubicBezTo>
                <a:cubicBezTo>
                  <a:pt x="66937" y="80966"/>
                  <a:pt x="66937" y="80966"/>
                  <a:pt x="71121" y="80966"/>
                </a:cubicBezTo>
                <a:cubicBezTo>
                  <a:pt x="71121" y="80966"/>
                  <a:pt x="71121" y="80966"/>
                  <a:pt x="79488" y="84880"/>
                </a:cubicBezTo>
                <a:cubicBezTo>
                  <a:pt x="79488" y="84880"/>
                  <a:pt x="79488" y="84880"/>
                  <a:pt x="75305" y="92708"/>
                </a:cubicBezTo>
                <a:cubicBezTo>
                  <a:pt x="75305" y="92708"/>
                  <a:pt x="75305" y="104451"/>
                  <a:pt x="79488" y="116193"/>
                </a:cubicBezTo>
                <a:cubicBezTo>
                  <a:pt x="87855" y="96623"/>
                  <a:pt x="87855" y="84880"/>
                  <a:pt x="92039" y="77052"/>
                </a:cubicBezTo>
                <a:cubicBezTo>
                  <a:pt x="92039" y="77052"/>
                  <a:pt x="96222" y="77052"/>
                  <a:pt x="96222" y="80966"/>
                </a:cubicBezTo>
                <a:cubicBezTo>
                  <a:pt x="104590" y="80966"/>
                  <a:pt x="117140" y="84880"/>
                  <a:pt x="125508" y="88794"/>
                </a:cubicBezTo>
                <a:cubicBezTo>
                  <a:pt x="125508" y="92708"/>
                  <a:pt x="138058" y="108365"/>
                  <a:pt x="142242" y="155334"/>
                </a:cubicBezTo>
                <a:cubicBezTo>
                  <a:pt x="142242" y="167076"/>
                  <a:pt x="138058" y="194474"/>
                  <a:pt x="138058" y="194474"/>
                </a:cubicBezTo>
                <a:cubicBezTo>
                  <a:pt x="138058" y="202303"/>
                  <a:pt x="138058" y="210131"/>
                  <a:pt x="129691" y="210131"/>
                </a:cubicBezTo>
                <a:cubicBezTo>
                  <a:pt x="121324" y="210131"/>
                  <a:pt x="117140" y="206217"/>
                  <a:pt x="117140" y="198389"/>
                </a:cubicBezTo>
                <a:cubicBezTo>
                  <a:pt x="117140" y="198389"/>
                  <a:pt x="117140" y="174904"/>
                  <a:pt x="117140" y="155334"/>
                </a:cubicBezTo>
                <a:cubicBezTo>
                  <a:pt x="117140" y="139677"/>
                  <a:pt x="112957" y="116193"/>
                  <a:pt x="108773" y="116193"/>
                </a:cubicBezTo>
                <a:cubicBezTo>
                  <a:pt x="108773" y="116193"/>
                  <a:pt x="108773" y="116193"/>
                  <a:pt x="108773" y="190560"/>
                </a:cubicBezTo>
                <a:cubicBezTo>
                  <a:pt x="108773" y="194474"/>
                  <a:pt x="108773" y="194474"/>
                  <a:pt x="108773" y="198389"/>
                </a:cubicBezTo>
                <a:cubicBezTo>
                  <a:pt x="108773" y="198389"/>
                  <a:pt x="108773" y="198389"/>
                  <a:pt x="108773" y="315811"/>
                </a:cubicBezTo>
                <a:cubicBezTo>
                  <a:pt x="108773" y="323639"/>
                  <a:pt x="100406" y="331467"/>
                  <a:pt x="92039" y="331467"/>
                </a:cubicBezTo>
                <a:cubicBezTo>
                  <a:pt x="83672" y="331467"/>
                  <a:pt x="75305" y="323639"/>
                  <a:pt x="75305" y="315811"/>
                </a:cubicBezTo>
                <a:cubicBezTo>
                  <a:pt x="75305" y="315811"/>
                  <a:pt x="75305" y="315811"/>
                  <a:pt x="75305" y="210131"/>
                </a:cubicBezTo>
                <a:cubicBezTo>
                  <a:pt x="75305" y="210131"/>
                  <a:pt x="75305" y="210131"/>
                  <a:pt x="66937" y="210131"/>
                </a:cubicBezTo>
                <a:cubicBezTo>
                  <a:pt x="66937" y="210131"/>
                  <a:pt x="66937" y="210131"/>
                  <a:pt x="66937" y="315811"/>
                </a:cubicBezTo>
                <a:cubicBezTo>
                  <a:pt x="66937" y="323639"/>
                  <a:pt x="58570" y="331467"/>
                  <a:pt x="50203" y="331467"/>
                </a:cubicBezTo>
                <a:cubicBezTo>
                  <a:pt x="41836" y="331467"/>
                  <a:pt x="33469" y="323639"/>
                  <a:pt x="33469" y="315811"/>
                </a:cubicBezTo>
                <a:cubicBezTo>
                  <a:pt x="33469" y="315811"/>
                  <a:pt x="33469" y="315811"/>
                  <a:pt x="33469" y="198389"/>
                </a:cubicBezTo>
                <a:cubicBezTo>
                  <a:pt x="33469" y="194474"/>
                  <a:pt x="33469" y="194474"/>
                  <a:pt x="33469" y="190560"/>
                </a:cubicBezTo>
                <a:cubicBezTo>
                  <a:pt x="33469" y="190560"/>
                  <a:pt x="33469" y="190560"/>
                  <a:pt x="33469" y="116193"/>
                </a:cubicBezTo>
                <a:cubicBezTo>
                  <a:pt x="29285" y="116193"/>
                  <a:pt x="25101" y="139677"/>
                  <a:pt x="25101" y="155334"/>
                </a:cubicBezTo>
                <a:cubicBezTo>
                  <a:pt x="25101" y="174904"/>
                  <a:pt x="25101" y="198389"/>
                  <a:pt x="25101" y="198389"/>
                </a:cubicBezTo>
                <a:cubicBezTo>
                  <a:pt x="25101" y="206217"/>
                  <a:pt x="20918" y="210131"/>
                  <a:pt x="12551" y="210131"/>
                </a:cubicBezTo>
                <a:cubicBezTo>
                  <a:pt x="4184" y="210131"/>
                  <a:pt x="4184" y="202303"/>
                  <a:pt x="0" y="194474"/>
                </a:cubicBezTo>
                <a:cubicBezTo>
                  <a:pt x="0" y="194474"/>
                  <a:pt x="0" y="167076"/>
                  <a:pt x="0" y="155334"/>
                </a:cubicBezTo>
                <a:cubicBezTo>
                  <a:pt x="4184" y="108365"/>
                  <a:pt x="16734" y="92708"/>
                  <a:pt x="16734" y="88794"/>
                </a:cubicBezTo>
                <a:cubicBezTo>
                  <a:pt x="25101" y="84880"/>
                  <a:pt x="37652" y="80966"/>
                  <a:pt x="41836" y="80966"/>
                </a:cubicBezTo>
                <a:cubicBezTo>
                  <a:pt x="46019" y="77052"/>
                  <a:pt x="50203" y="77052"/>
                  <a:pt x="50203" y="77052"/>
                </a:cubicBezTo>
                <a:close/>
                <a:moveTo>
                  <a:pt x="231500" y="61060"/>
                </a:moveTo>
                <a:cubicBezTo>
                  <a:pt x="231500" y="61060"/>
                  <a:pt x="231500" y="61060"/>
                  <a:pt x="265134" y="61060"/>
                </a:cubicBezTo>
                <a:cubicBezTo>
                  <a:pt x="269338" y="61060"/>
                  <a:pt x="273542" y="64983"/>
                  <a:pt x="273542" y="64983"/>
                </a:cubicBezTo>
                <a:cubicBezTo>
                  <a:pt x="273542" y="68906"/>
                  <a:pt x="269338" y="72829"/>
                  <a:pt x="265134" y="72829"/>
                </a:cubicBezTo>
                <a:cubicBezTo>
                  <a:pt x="265134" y="72829"/>
                  <a:pt x="265134" y="72829"/>
                  <a:pt x="231500" y="72829"/>
                </a:cubicBezTo>
                <a:cubicBezTo>
                  <a:pt x="227296" y="72829"/>
                  <a:pt x="223092" y="72829"/>
                  <a:pt x="218888" y="76752"/>
                </a:cubicBezTo>
                <a:cubicBezTo>
                  <a:pt x="214684" y="80675"/>
                  <a:pt x="214684" y="84598"/>
                  <a:pt x="214684" y="88521"/>
                </a:cubicBezTo>
                <a:cubicBezTo>
                  <a:pt x="214684" y="88521"/>
                  <a:pt x="214684" y="88521"/>
                  <a:pt x="214684" y="178749"/>
                </a:cubicBezTo>
                <a:cubicBezTo>
                  <a:pt x="214684" y="178749"/>
                  <a:pt x="214684" y="178749"/>
                  <a:pt x="265134" y="178749"/>
                </a:cubicBezTo>
                <a:cubicBezTo>
                  <a:pt x="269338" y="178749"/>
                  <a:pt x="273542" y="182672"/>
                  <a:pt x="273542" y="182672"/>
                </a:cubicBezTo>
                <a:cubicBezTo>
                  <a:pt x="273542" y="186595"/>
                  <a:pt x="269338" y="190518"/>
                  <a:pt x="265134" y="190518"/>
                </a:cubicBezTo>
                <a:cubicBezTo>
                  <a:pt x="265134" y="190518"/>
                  <a:pt x="265134" y="190518"/>
                  <a:pt x="214684" y="190518"/>
                </a:cubicBezTo>
                <a:cubicBezTo>
                  <a:pt x="214684" y="190518"/>
                  <a:pt x="214684" y="190518"/>
                  <a:pt x="214684" y="280745"/>
                </a:cubicBezTo>
                <a:cubicBezTo>
                  <a:pt x="214684" y="284668"/>
                  <a:pt x="214684" y="288591"/>
                  <a:pt x="218888" y="292514"/>
                </a:cubicBezTo>
                <a:cubicBezTo>
                  <a:pt x="223092" y="292514"/>
                  <a:pt x="227296" y="296437"/>
                  <a:pt x="231500" y="296437"/>
                </a:cubicBezTo>
                <a:cubicBezTo>
                  <a:pt x="231500" y="296437"/>
                  <a:pt x="231500" y="296437"/>
                  <a:pt x="265134" y="296437"/>
                </a:cubicBezTo>
                <a:cubicBezTo>
                  <a:pt x="269338" y="296437"/>
                  <a:pt x="273542" y="296437"/>
                  <a:pt x="273542" y="300360"/>
                </a:cubicBezTo>
                <a:cubicBezTo>
                  <a:pt x="273542" y="304283"/>
                  <a:pt x="269338" y="308206"/>
                  <a:pt x="265134" y="308206"/>
                </a:cubicBezTo>
                <a:cubicBezTo>
                  <a:pt x="265134" y="308206"/>
                  <a:pt x="265134" y="308206"/>
                  <a:pt x="231500" y="308206"/>
                </a:cubicBezTo>
                <a:cubicBezTo>
                  <a:pt x="214684" y="308206"/>
                  <a:pt x="202071" y="296437"/>
                  <a:pt x="202071" y="280745"/>
                </a:cubicBezTo>
                <a:cubicBezTo>
                  <a:pt x="202071" y="280745"/>
                  <a:pt x="202071" y="280745"/>
                  <a:pt x="202071" y="190518"/>
                </a:cubicBezTo>
                <a:cubicBezTo>
                  <a:pt x="202071" y="190518"/>
                  <a:pt x="202071" y="190518"/>
                  <a:pt x="160029" y="190518"/>
                </a:cubicBezTo>
                <a:cubicBezTo>
                  <a:pt x="155825" y="190518"/>
                  <a:pt x="151621" y="186595"/>
                  <a:pt x="151621" y="182672"/>
                </a:cubicBezTo>
                <a:cubicBezTo>
                  <a:pt x="151621" y="182672"/>
                  <a:pt x="155825" y="178749"/>
                  <a:pt x="160029" y="178749"/>
                </a:cubicBezTo>
                <a:cubicBezTo>
                  <a:pt x="160029" y="178749"/>
                  <a:pt x="160029" y="178749"/>
                  <a:pt x="202071" y="178749"/>
                </a:cubicBezTo>
                <a:cubicBezTo>
                  <a:pt x="202071" y="178749"/>
                  <a:pt x="202071" y="178749"/>
                  <a:pt x="202071" y="88521"/>
                </a:cubicBezTo>
                <a:cubicBezTo>
                  <a:pt x="202071" y="72829"/>
                  <a:pt x="214684" y="61060"/>
                  <a:pt x="231500" y="61060"/>
                </a:cubicBezTo>
                <a:close/>
                <a:moveTo>
                  <a:pt x="315746" y="49429"/>
                </a:moveTo>
                <a:cubicBezTo>
                  <a:pt x="315746" y="57257"/>
                  <a:pt x="324231" y="80742"/>
                  <a:pt x="324231" y="80742"/>
                </a:cubicBezTo>
                <a:cubicBezTo>
                  <a:pt x="324231" y="80742"/>
                  <a:pt x="324231" y="80742"/>
                  <a:pt x="324231" y="61171"/>
                </a:cubicBezTo>
                <a:cubicBezTo>
                  <a:pt x="324231" y="61171"/>
                  <a:pt x="324231" y="61171"/>
                  <a:pt x="324231" y="57257"/>
                </a:cubicBezTo>
                <a:cubicBezTo>
                  <a:pt x="324231" y="57257"/>
                  <a:pt x="324231" y="57257"/>
                  <a:pt x="328474" y="53343"/>
                </a:cubicBezTo>
                <a:cubicBezTo>
                  <a:pt x="328474" y="53343"/>
                  <a:pt x="328474" y="53343"/>
                  <a:pt x="332717" y="57257"/>
                </a:cubicBezTo>
                <a:cubicBezTo>
                  <a:pt x="332717" y="57257"/>
                  <a:pt x="332717" y="57257"/>
                  <a:pt x="332717" y="61171"/>
                </a:cubicBezTo>
                <a:cubicBezTo>
                  <a:pt x="332717" y="61171"/>
                  <a:pt x="332717" y="61171"/>
                  <a:pt x="336960" y="80742"/>
                </a:cubicBezTo>
                <a:cubicBezTo>
                  <a:pt x="336960" y="80742"/>
                  <a:pt x="341202" y="57257"/>
                  <a:pt x="341202" y="49429"/>
                </a:cubicBezTo>
                <a:cubicBezTo>
                  <a:pt x="341202" y="49429"/>
                  <a:pt x="341202" y="49429"/>
                  <a:pt x="341202" y="53343"/>
                </a:cubicBezTo>
                <a:cubicBezTo>
                  <a:pt x="349688" y="53343"/>
                  <a:pt x="358173" y="57257"/>
                  <a:pt x="366659" y="61171"/>
                </a:cubicBezTo>
                <a:cubicBezTo>
                  <a:pt x="366659" y="61171"/>
                  <a:pt x="370901" y="65085"/>
                  <a:pt x="375144" y="76828"/>
                </a:cubicBezTo>
                <a:cubicBezTo>
                  <a:pt x="375144" y="76828"/>
                  <a:pt x="375144" y="88570"/>
                  <a:pt x="375144" y="96398"/>
                </a:cubicBezTo>
                <a:cubicBezTo>
                  <a:pt x="366659" y="96398"/>
                  <a:pt x="362416" y="96398"/>
                  <a:pt x="358173" y="100312"/>
                </a:cubicBezTo>
                <a:cubicBezTo>
                  <a:pt x="358173" y="92484"/>
                  <a:pt x="358173" y="84656"/>
                  <a:pt x="358173" y="80742"/>
                </a:cubicBezTo>
                <a:cubicBezTo>
                  <a:pt x="358173" y="80742"/>
                  <a:pt x="358173" y="76828"/>
                  <a:pt x="353930" y="76828"/>
                </a:cubicBezTo>
                <a:cubicBezTo>
                  <a:pt x="353930" y="76828"/>
                  <a:pt x="353930" y="76828"/>
                  <a:pt x="353930" y="100312"/>
                </a:cubicBezTo>
                <a:cubicBezTo>
                  <a:pt x="345445" y="100312"/>
                  <a:pt x="336960" y="100312"/>
                  <a:pt x="328474" y="100312"/>
                </a:cubicBezTo>
                <a:cubicBezTo>
                  <a:pt x="319989" y="100312"/>
                  <a:pt x="311503" y="100312"/>
                  <a:pt x="303018" y="100312"/>
                </a:cubicBezTo>
                <a:cubicBezTo>
                  <a:pt x="303018" y="100312"/>
                  <a:pt x="303018" y="100312"/>
                  <a:pt x="303018" y="76828"/>
                </a:cubicBezTo>
                <a:cubicBezTo>
                  <a:pt x="303018" y="76828"/>
                  <a:pt x="298775" y="80742"/>
                  <a:pt x="298775" y="80742"/>
                </a:cubicBezTo>
                <a:cubicBezTo>
                  <a:pt x="298775" y="84656"/>
                  <a:pt x="298775" y="92484"/>
                  <a:pt x="298775" y="100312"/>
                </a:cubicBezTo>
                <a:cubicBezTo>
                  <a:pt x="294532" y="96398"/>
                  <a:pt x="290290" y="96398"/>
                  <a:pt x="286047" y="96398"/>
                </a:cubicBezTo>
                <a:cubicBezTo>
                  <a:pt x="286047" y="88570"/>
                  <a:pt x="286047" y="76828"/>
                  <a:pt x="286047" y="76828"/>
                </a:cubicBezTo>
                <a:cubicBezTo>
                  <a:pt x="286047" y="65085"/>
                  <a:pt x="290290" y="61171"/>
                  <a:pt x="290290" y="61171"/>
                </a:cubicBezTo>
                <a:cubicBezTo>
                  <a:pt x="298775" y="57257"/>
                  <a:pt x="311503" y="53343"/>
                  <a:pt x="315746" y="53343"/>
                </a:cubicBezTo>
                <a:cubicBezTo>
                  <a:pt x="315746" y="53343"/>
                  <a:pt x="315746" y="53343"/>
                  <a:pt x="315746" y="49429"/>
                </a:cubicBezTo>
                <a:close/>
                <a:moveTo>
                  <a:pt x="71121" y="2908"/>
                </a:moveTo>
                <a:cubicBezTo>
                  <a:pt x="87924" y="2908"/>
                  <a:pt x="100527" y="14781"/>
                  <a:pt x="100527" y="30611"/>
                </a:cubicBezTo>
                <a:cubicBezTo>
                  <a:pt x="104728" y="34568"/>
                  <a:pt x="104728" y="34568"/>
                  <a:pt x="104728" y="38526"/>
                </a:cubicBezTo>
                <a:cubicBezTo>
                  <a:pt x="104728" y="42483"/>
                  <a:pt x="104728" y="46441"/>
                  <a:pt x="100527" y="50399"/>
                </a:cubicBezTo>
                <a:cubicBezTo>
                  <a:pt x="96326" y="62271"/>
                  <a:pt x="87924" y="74144"/>
                  <a:pt x="71121" y="74144"/>
                </a:cubicBezTo>
                <a:cubicBezTo>
                  <a:pt x="58518" y="74144"/>
                  <a:pt x="45916" y="62271"/>
                  <a:pt x="41715" y="50399"/>
                </a:cubicBezTo>
                <a:cubicBezTo>
                  <a:pt x="37514" y="46441"/>
                  <a:pt x="37514" y="42483"/>
                  <a:pt x="37514" y="38526"/>
                </a:cubicBezTo>
                <a:cubicBezTo>
                  <a:pt x="37514" y="34568"/>
                  <a:pt x="37514" y="30611"/>
                  <a:pt x="41715" y="30611"/>
                </a:cubicBezTo>
                <a:cubicBezTo>
                  <a:pt x="41715" y="14781"/>
                  <a:pt x="54317" y="2908"/>
                  <a:pt x="71121" y="2908"/>
                </a:cubicBezTo>
                <a:close/>
                <a:moveTo>
                  <a:pt x="329032" y="0"/>
                </a:moveTo>
                <a:cubicBezTo>
                  <a:pt x="341693" y="0"/>
                  <a:pt x="350134" y="11407"/>
                  <a:pt x="350134" y="19011"/>
                </a:cubicBezTo>
                <a:cubicBezTo>
                  <a:pt x="350134" y="22813"/>
                  <a:pt x="350134" y="22813"/>
                  <a:pt x="350134" y="22813"/>
                </a:cubicBezTo>
                <a:cubicBezTo>
                  <a:pt x="350134" y="26615"/>
                  <a:pt x="350134" y="30418"/>
                  <a:pt x="345914" y="30418"/>
                </a:cubicBezTo>
                <a:cubicBezTo>
                  <a:pt x="345914" y="41824"/>
                  <a:pt x="337473" y="49429"/>
                  <a:pt x="329032" y="49429"/>
                </a:cubicBezTo>
                <a:cubicBezTo>
                  <a:pt x="320591" y="49429"/>
                  <a:pt x="316371" y="41824"/>
                  <a:pt x="312150" y="30418"/>
                </a:cubicBezTo>
                <a:cubicBezTo>
                  <a:pt x="307930" y="30418"/>
                  <a:pt x="307930" y="26615"/>
                  <a:pt x="307930" y="22813"/>
                </a:cubicBezTo>
                <a:cubicBezTo>
                  <a:pt x="307930" y="22813"/>
                  <a:pt x="307930" y="19011"/>
                  <a:pt x="312150" y="19011"/>
                </a:cubicBezTo>
                <a:cubicBezTo>
                  <a:pt x="312150" y="7604"/>
                  <a:pt x="320591" y="0"/>
                  <a:pt x="329032" y="0"/>
                </a:cubicBezTo>
                <a:close/>
              </a:path>
            </a:pathLst>
          </a:custGeom>
          <a:solidFill>
            <a:srgbClr val="1F74AD"/>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4" name="矩形 43"/>
          <p:cNvSpPr/>
          <p:nvPr>
            <p:custDataLst>
              <p:tags r:id="rId10"/>
            </p:custDataLst>
          </p:nvPr>
        </p:nvSpPr>
        <p:spPr bwMode="auto">
          <a:xfrm>
            <a:off x="2212285" y="2217613"/>
            <a:ext cx="2303310" cy="3237905"/>
          </a:xfrm>
          <a:prstGeom prst="rect">
            <a:avLst/>
          </a:prstGeom>
          <a:solidFill>
            <a:sysClr val="window" lastClr="FFFFFF">
              <a:lumMod val="95000"/>
            </a:sysClr>
          </a:solidFill>
          <a:ln w="57150">
            <a:solidFill>
              <a:sysClr val="window" lastClr="FFFFFF"/>
            </a:solidFill>
            <a:round/>
          </a:ln>
          <a:effectLst/>
        </p:spPr>
        <p:txBody>
          <a:bodyPr vert="horz" wrap="square" lIns="68582" tIns="0" rIns="68582" bIns="35101" anchor="ctr" anchorCtr="0" compatLnSpc="1">
            <a:normAutofit/>
          </a:bodyPr>
          <a:p>
            <a:pPr algn="ctr">
              <a:lnSpc>
                <a:spcPct val="120000"/>
              </a:lnSpc>
              <a:buClrTx/>
              <a:buSzTx/>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项目用能分析是否客观准确，方法是否科学，结论是否准确</a:t>
            </a:r>
            <a:endParaRPr lang="zh-CN" altLang="en-US" sz="2000" b="0" noProof="0" dirty="0">
              <a:ln>
                <a:noFill/>
              </a:ln>
              <a:solidFill>
                <a:schemeClr val="tx1"/>
              </a:solidFill>
              <a:effectLst/>
              <a:uLnTx/>
              <a:uFillTx/>
              <a:latin typeface="仿宋_GB2312" panose="02010609030101010101" charset="-122"/>
              <a:ea typeface="仿宋_GB2312" panose="02010609030101010101" charset="-122"/>
              <a:sym typeface="Arial" panose="020B0604020202020204" pitchFamily="34" charset="0"/>
            </a:endParaRPr>
          </a:p>
        </p:txBody>
      </p:sp>
      <p:sp>
        <p:nvSpPr>
          <p:cNvPr id="45" name="任意多边形 44"/>
          <p:cNvSpPr/>
          <p:nvPr>
            <p:custDataLst>
              <p:tags r:id="rId11"/>
            </p:custDataLst>
          </p:nvPr>
        </p:nvSpPr>
        <p:spPr bwMode="auto">
          <a:xfrm>
            <a:off x="4513452" y="1339971"/>
            <a:ext cx="205882" cy="1194788"/>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6" name="任意多边形 45"/>
          <p:cNvSpPr/>
          <p:nvPr>
            <p:custDataLst>
              <p:tags r:id="rId12"/>
            </p:custDataLst>
          </p:nvPr>
        </p:nvSpPr>
        <p:spPr bwMode="auto">
          <a:xfrm>
            <a:off x="2214431" y="1244228"/>
            <a:ext cx="2502759" cy="154784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rgbClr val="3498D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7" name="任意多边形 46"/>
          <p:cNvSpPr/>
          <p:nvPr>
            <p:custDataLst>
              <p:tags r:id="rId13"/>
            </p:custDataLst>
          </p:nvPr>
        </p:nvSpPr>
        <p:spPr bwMode="auto">
          <a:xfrm>
            <a:off x="4513452" y="4421547"/>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8" name="任意多边形 47"/>
          <p:cNvSpPr/>
          <p:nvPr>
            <p:custDataLst>
              <p:tags r:id="rId14"/>
            </p:custDataLst>
          </p:nvPr>
        </p:nvSpPr>
        <p:spPr bwMode="auto">
          <a:xfrm>
            <a:off x="2214431" y="4325804"/>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3498D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9" name="任意多边形 48"/>
          <p:cNvSpPr/>
          <p:nvPr>
            <p:custDataLst>
              <p:tags r:id="rId15"/>
            </p:custDataLst>
          </p:nvPr>
        </p:nvSpPr>
        <p:spPr bwMode="auto">
          <a:xfrm>
            <a:off x="4513452" y="4748668"/>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0" name="任意多边形 49"/>
          <p:cNvSpPr/>
          <p:nvPr>
            <p:custDataLst>
              <p:tags r:id="rId16"/>
            </p:custDataLst>
          </p:nvPr>
        </p:nvSpPr>
        <p:spPr bwMode="auto">
          <a:xfrm>
            <a:off x="2214431" y="4652925"/>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3498D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1" name="椭圆 50"/>
          <p:cNvSpPr/>
          <p:nvPr>
            <p:custDataLst>
              <p:tags r:id="rId17"/>
            </p:custDataLst>
          </p:nvPr>
        </p:nvSpPr>
        <p:spPr bwMode="auto">
          <a:xfrm>
            <a:off x="3054046" y="1655125"/>
            <a:ext cx="823530" cy="765940"/>
          </a:xfrm>
          <a:prstGeom prst="ellipse">
            <a:avLst/>
          </a:prstGeom>
          <a:solidFill>
            <a:sysClr val="window" lastClr="FFFFFF"/>
          </a:solidFill>
          <a:ln w="19050">
            <a:solidFill>
              <a:srgbClr val="3498DB">
                <a:lumMod val="75000"/>
              </a:srgbClr>
            </a:solid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52" name="任意多边形 51"/>
          <p:cNvSpPr/>
          <p:nvPr>
            <p:custDataLst>
              <p:tags r:id="rId18"/>
            </p:custDataLst>
          </p:nvPr>
        </p:nvSpPr>
        <p:spPr bwMode="auto">
          <a:xfrm>
            <a:off x="3263106" y="1854295"/>
            <a:ext cx="405330" cy="367640"/>
          </a:xfrm>
          <a:custGeom>
            <a:avLst/>
            <a:gdLst>
              <a:gd name="connsiteX0" fmla="*/ 256360 w 369282"/>
              <a:gd name="connsiteY0" fmla="*/ 303721 h 334944"/>
              <a:gd name="connsiteX1" fmla="*/ 369282 w 369282"/>
              <a:gd name="connsiteY1" fmla="*/ 303721 h 334944"/>
              <a:gd name="connsiteX2" fmla="*/ 369282 w 369282"/>
              <a:gd name="connsiteY2" fmla="*/ 327138 h 334944"/>
              <a:gd name="connsiteX3" fmla="*/ 353150 w 369282"/>
              <a:gd name="connsiteY3" fmla="*/ 334944 h 334944"/>
              <a:gd name="connsiteX4" fmla="*/ 272492 w 369282"/>
              <a:gd name="connsiteY4" fmla="*/ 334944 h 334944"/>
              <a:gd name="connsiteX5" fmla="*/ 256360 w 369282"/>
              <a:gd name="connsiteY5" fmla="*/ 327138 h 334944"/>
              <a:gd name="connsiteX6" fmla="*/ 0 w 369282"/>
              <a:gd name="connsiteY6" fmla="*/ 303721 h 334944"/>
              <a:gd name="connsiteX7" fmla="*/ 115973 w 369282"/>
              <a:gd name="connsiteY7" fmla="*/ 303721 h 334944"/>
              <a:gd name="connsiteX8" fmla="*/ 115973 w 369282"/>
              <a:gd name="connsiteY8" fmla="*/ 327138 h 334944"/>
              <a:gd name="connsiteX9" fmla="*/ 99406 w 369282"/>
              <a:gd name="connsiteY9" fmla="*/ 334944 h 334944"/>
              <a:gd name="connsiteX10" fmla="*/ 16568 w 369282"/>
              <a:gd name="connsiteY10" fmla="*/ 334944 h 334944"/>
              <a:gd name="connsiteX11" fmla="*/ 0 w 369282"/>
              <a:gd name="connsiteY11" fmla="*/ 327138 h 334944"/>
              <a:gd name="connsiteX12" fmla="*/ 164803 w 369282"/>
              <a:gd name="connsiteY12" fmla="*/ 82318 h 334944"/>
              <a:gd name="connsiteX13" fmla="*/ 204479 w 369282"/>
              <a:gd name="connsiteY13" fmla="*/ 82318 h 334944"/>
              <a:gd name="connsiteX14" fmla="*/ 204479 w 369282"/>
              <a:gd name="connsiteY14" fmla="*/ 227081 h 334944"/>
              <a:gd name="connsiteX15" fmla="*/ 164803 w 369282"/>
              <a:gd name="connsiteY15" fmla="*/ 227081 h 334944"/>
              <a:gd name="connsiteX16" fmla="*/ 222788 w 369282"/>
              <a:gd name="connsiteY16" fmla="*/ 76641 h 334944"/>
              <a:gd name="connsiteX17" fmla="*/ 304173 w 369282"/>
              <a:gd name="connsiteY17" fmla="*/ 76641 h 334944"/>
              <a:gd name="connsiteX18" fmla="*/ 304173 w 369282"/>
              <a:gd name="connsiteY18" fmla="*/ 106773 h 334944"/>
              <a:gd name="connsiteX19" fmla="*/ 336726 w 369282"/>
              <a:gd name="connsiteY19" fmla="*/ 106773 h 334944"/>
              <a:gd name="connsiteX20" fmla="*/ 353003 w 369282"/>
              <a:gd name="connsiteY20" fmla="*/ 121838 h 334944"/>
              <a:gd name="connsiteX21" fmla="*/ 369280 w 369282"/>
              <a:gd name="connsiteY21" fmla="*/ 227299 h 334944"/>
              <a:gd name="connsiteX22" fmla="*/ 369280 w 369282"/>
              <a:gd name="connsiteY22" fmla="*/ 272497 h 334944"/>
              <a:gd name="connsiteX23" fmla="*/ 255342 w 369282"/>
              <a:gd name="connsiteY23" fmla="*/ 272497 h 334944"/>
              <a:gd name="connsiteX24" fmla="*/ 255342 w 369282"/>
              <a:gd name="connsiteY24" fmla="*/ 227299 h 334944"/>
              <a:gd name="connsiteX25" fmla="*/ 222788 w 369282"/>
              <a:gd name="connsiteY25" fmla="*/ 227299 h 334944"/>
              <a:gd name="connsiteX26" fmla="*/ 222788 w 369282"/>
              <a:gd name="connsiteY26" fmla="*/ 84174 h 334944"/>
              <a:gd name="connsiteX27" fmla="*/ 222788 w 369282"/>
              <a:gd name="connsiteY27" fmla="*/ 76641 h 334944"/>
              <a:gd name="connsiteX28" fmla="*/ 65108 w 369282"/>
              <a:gd name="connsiteY28" fmla="*/ 76641 h 334944"/>
              <a:gd name="connsiteX29" fmla="*/ 146492 w 369282"/>
              <a:gd name="connsiteY29" fmla="*/ 76641 h 334944"/>
              <a:gd name="connsiteX30" fmla="*/ 146492 w 369282"/>
              <a:gd name="connsiteY30" fmla="*/ 84174 h 334944"/>
              <a:gd name="connsiteX31" fmla="*/ 146492 w 369282"/>
              <a:gd name="connsiteY31" fmla="*/ 227299 h 334944"/>
              <a:gd name="connsiteX32" fmla="*/ 113938 w 369282"/>
              <a:gd name="connsiteY32" fmla="*/ 227299 h 334944"/>
              <a:gd name="connsiteX33" fmla="*/ 113938 w 369282"/>
              <a:gd name="connsiteY33" fmla="*/ 272497 h 334944"/>
              <a:gd name="connsiteX34" fmla="*/ 0 w 369282"/>
              <a:gd name="connsiteY34" fmla="*/ 272497 h 334944"/>
              <a:gd name="connsiteX35" fmla="*/ 0 w 369282"/>
              <a:gd name="connsiteY35" fmla="*/ 227299 h 334944"/>
              <a:gd name="connsiteX36" fmla="*/ 16277 w 369282"/>
              <a:gd name="connsiteY36" fmla="*/ 121838 h 334944"/>
              <a:gd name="connsiteX37" fmla="*/ 32554 w 369282"/>
              <a:gd name="connsiteY37" fmla="*/ 106773 h 334944"/>
              <a:gd name="connsiteX38" fmla="*/ 65108 w 369282"/>
              <a:gd name="connsiteY38" fmla="*/ 106773 h 334944"/>
              <a:gd name="connsiteX39" fmla="*/ 65108 w 369282"/>
              <a:gd name="connsiteY39" fmla="*/ 76641 h 334944"/>
              <a:gd name="connsiteX40" fmla="*/ 204477 w 369282"/>
              <a:gd name="connsiteY40" fmla="*/ 0 h 334944"/>
              <a:gd name="connsiteX41" fmla="*/ 221045 w 369282"/>
              <a:gd name="connsiteY41" fmla="*/ 0 h 334944"/>
              <a:gd name="connsiteX42" fmla="*/ 303883 w 369282"/>
              <a:gd name="connsiteY42" fmla="*/ 0 h 334944"/>
              <a:gd name="connsiteX43" fmla="*/ 320450 w 369282"/>
              <a:gd name="connsiteY43" fmla="*/ 0 h 334944"/>
              <a:gd name="connsiteX44" fmla="*/ 320450 w 369282"/>
              <a:gd name="connsiteY44" fmla="*/ 46226 h 334944"/>
              <a:gd name="connsiteX45" fmla="*/ 312166 w 369282"/>
              <a:gd name="connsiteY45" fmla="*/ 53931 h 334944"/>
              <a:gd name="connsiteX46" fmla="*/ 212761 w 369282"/>
              <a:gd name="connsiteY46" fmla="*/ 53931 h 334944"/>
              <a:gd name="connsiteX47" fmla="*/ 204477 w 369282"/>
              <a:gd name="connsiteY47" fmla="*/ 46226 h 334944"/>
              <a:gd name="connsiteX48" fmla="*/ 204477 w 369282"/>
              <a:gd name="connsiteY48" fmla="*/ 0 h 334944"/>
              <a:gd name="connsiteX49" fmla="*/ 48831 w 369282"/>
              <a:gd name="connsiteY49" fmla="*/ 0 h 334944"/>
              <a:gd name="connsiteX50" fmla="*/ 65399 w 369282"/>
              <a:gd name="connsiteY50" fmla="*/ 0 h 334944"/>
              <a:gd name="connsiteX51" fmla="*/ 148237 w 369282"/>
              <a:gd name="connsiteY51" fmla="*/ 0 h 334944"/>
              <a:gd name="connsiteX52" fmla="*/ 164804 w 369282"/>
              <a:gd name="connsiteY52" fmla="*/ 0 h 334944"/>
              <a:gd name="connsiteX53" fmla="*/ 164804 w 369282"/>
              <a:gd name="connsiteY53" fmla="*/ 46226 h 334944"/>
              <a:gd name="connsiteX54" fmla="*/ 156520 w 369282"/>
              <a:gd name="connsiteY54" fmla="*/ 53931 h 334944"/>
              <a:gd name="connsiteX55" fmla="*/ 57115 w 369282"/>
              <a:gd name="connsiteY55" fmla="*/ 53931 h 334944"/>
              <a:gd name="connsiteX56" fmla="*/ 48831 w 369282"/>
              <a:gd name="connsiteY56" fmla="*/ 46226 h 334944"/>
              <a:gd name="connsiteX57" fmla="*/ 48831 w 369282"/>
              <a:gd name="connsiteY57" fmla="*/ 0 h 33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9282" h="334944">
                <a:moveTo>
                  <a:pt x="256360" y="303721"/>
                </a:moveTo>
                <a:cubicBezTo>
                  <a:pt x="256360" y="303721"/>
                  <a:pt x="256360" y="303721"/>
                  <a:pt x="369282" y="303721"/>
                </a:cubicBezTo>
                <a:cubicBezTo>
                  <a:pt x="369282" y="303721"/>
                  <a:pt x="369282" y="303721"/>
                  <a:pt x="369282" y="327138"/>
                </a:cubicBezTo>
                <a:cubicBezTo>
                  <a:pt x="369282" y="334944"/>
                  <a:pt x="361216" y="334944"/>
                  <a:pt x="353150" y="334944"/>
                </a:cubicBezTo>
                <a:cubicBezTo>
                  <a:pt x="353150" y="334944"/>
                  <a:pt x="353150" y="334944"/>
                  <a:pt x="272492" y="334944"/>
                </a:cubicBezTo>
                <a:cubicBezTo>
                  <a:pt x="264426" y="334944"/>
                  <a:pt x="256360" y="334944"/>
                  <a:pt x="256360" y="327138"/>
                </a:cubicBezTo>
                <a:close/>
                <a:moveTo>
                  <a:pt x="0" y="303721"/>
                </a:moveTo>
                <a:cubicBezTo>
                  <a:pt x="0" y="303721"/>
                  <a:pt x="0" y="303721"/>
                  <a:pt x="115973" y="303721"/>
                </a:cubicBezTo>
                <a:cubicBezTo>
                  <a:pt x="115973" y="303721"/>
                  <a:pt x="115973" y="303721"/>
                  <a:pt x="115973" y="327138"/>
                </a:cubicBezTo>
                <a:cubicBezTo>
                  <a:pt x="115973" y="334944"/>
                  <a:pt x="107689" y="334944"/>
                  <a:pt x="99406" y="334944"/>
                </a:cubicBezTo>
                <a:cubicBezTo>
                  <a:pt x="99406" y="334944"/>
                  <a:pt x="99406" y="334944"/>
                  <a:pt x="16568" y="334944"/>
                </a:cubicBezTo>
                <a:cubicBezTo>
                  <a:pt x="8284" y="334944"/>
                  <a:pt x="0" y="334944"/>
                  <a:pt x="0" y="327138"/>
                </a:cubicBezTo>
                <a:close/>
                <a:moveTo>
                  <a:pt x="164803" y="82318"/>
                </a:moveTo>
                <a:lnTo>
                  <a:pt x="204479" y="82318"/>
                </a:lnTo>
                <a:lnTo>
                  <a:pt x="204479" y="227081"/>
                </a:lnTo>
                <a:lnTo>
                  <a:pt x="164803" y="227081"/>
                </a:lnTo>
                <a:close/>
                <a:moveTo>
                  <a:pt x="222788" y="76641"/>
                </a:moveTo>
                <a:cubicBezTo>
                  <a:pt x="222788" y="76641"/>
                  <a:pt x="222788" y="76641"/>
                  <a:pt x="304173" y="76641"/>
                </a:cubicBezTo>
                <a:cubicBezTo>
                  <a:pt x="304173" y="76641"/>
                  <a:pt x="304173" y="76641"/>
                  <a:pt x="304173" y="106773"/>
                </a:cubicBezTo>
                <a:cubicBezTo>
                  <a:pt x="304173" y="106773"/>
                  <a:pt x="304173" y="106773"/>
                  <a:pt x="336726" y="106773"/>
                </a:cubicBezTo>
                <a:cubicBezTo>
                  <a:pt x="344865" y="106773"/>
                  <a:pt x="353003" y="114305"/>
                  <a:pt x="353003" y="121838"/>
                </a:cubicBezTo>
                <a:cubicBezTo>
                  <a:pt x="353003" y="121838"/>
                  <a:pt x="353003" y="121838"/>
                  <a:pt x="369280" y="227299"/>
                </a:cubicBezTo>
                <a:cubicBezTo>
                  <a:pt x="369280" y="227299"/>
                  <a:pt x="369280" y="227299"/>
                  <a:pt x="369280" y="272497"/>
                </a:cubicBezTo>
                <a:cubicBezTo>
                  <a:pt x="369280" y="272497"/>
                  <a:pt x="369280" y="272497"/>
                  <a:pt x="255342" y="272497"/>
                </a:cubicBezTo>
                <a:cubicBezTo>
                  <a:pt x="255342" y="272497"/>
                  <a:pt x="255342" y="272497"/>
                  <a:pt x="255342" y="227299"/>
                </a:cubicBezTo>
                <a:cubicBezTo>
                  <a:pt x="255342" y="227299"/>
                  <a:pt x="255342" y="227299"/>
                  <a:pt x="222788" y="227299"/>
                </a:cubicBezTo>
                <a:cubicBezTo>
                  <a:pt x="222788" y="227299"/>
                  <a:pt x="222788" y="227299"/>
                  <a:pt x="222788" y="84174"/>
                </a:cubicBezTo>
                <a:cubicBezTo>
                  <a:pt x="222788" y="84174"/>
                  <a:pt x="222788" y="84174"/>
                  <a:pt x="222788" y="76641"/>
                </a:cubicBezTo>
                <a:close/>
                <a:moveTo>
                  <a:pt x="65108" y="76641"/>
                </a:moveTo>
                <a:cubicBezTo>
                  <a:pt x="65108" y="76641"/>
                  <a:pt x="65108" y="76641"/>
                  <a:pt x="146492" y="76641"/>
                </a:cubicBezTo>
                <a:lnTo>
                  <a:pt x="146492" y="84174"/>
                </a:lnTo>
                <a:cubicBezTo>
                  <a:pt x="146492" y="84174"/>
                  <a:pt x="146492" y="84174"/>
                  <a:pt x="146492" y="227299"/>
                </a:cubicBezTo>
                <a:cubicBezTo>
                  <a:pt x="146492" y="227299"/>
                  <a:pt x="146492" y="227299"/>
                  <a:pt x="113938" y="227299"/>
                </a:cubicBezTo>
                <a:cubicBezTo>
                  <a:pt x="113938" y="227299"/>
                  <a:pt x="113938" y="227299"/>
                  <a:pt x="113938" y="272497"/>
                </a:cubicBezTo>
                <a:cubicBezTo>
                  <a:pt x="113938" y="272497"/>
                  <a:pt x="113938" y="272497"/>
                  <a:pt x="0" y="272497"/>
                </a:cubicBezTo>
                <a:cubicBezTo>
                  <a:pt x="0" y="272497"/>
                  <a:pt x="0" y="272497"/>
                  <a:pt x="0" y="227299"/>
                </a:cubicBezTo>
                <a:cubicBezTo>
                  <a:pt x="0" y="227299"/>
                  <a:pt x="0" y="227299"/>
                  <a:pt x="16277" y="121838"/>
                </a:cubicBezTo>
                <a:cubicBezTo>
                  <a:pt x="16277" y="114305"/>
                  <a:pt x="24415" y="106773"/>
                  <a:pt x="32554" y="106773"/>
                </a:cubicBezTo>
                <a:cubicBezTo>
                  <a:pt x="32554" y="106773"/>
                  <a:pt x="32554" y="106773"/>
                  <a:pt x="65108" y="106773"/>
                </a:cubicBezTo>
                <a:cubicBezTo>
                  <a:pt x="65108" y="106773"/>
                  <a:pt x="65108" y="106773"/>
                  <a:pt x="65108" y="76641"/>
                </a:cubicBezTo>
                <a:close/>
                <a:moveTo>
                  <a:pt x="204477" y="0"/>
                </a:moveTo>
                <a:cubicBezTo>
                  <a:pt x="204477" y="0"/>
                  <a:pt x="212761" y="0"/>
                  <a:pt x="221045" y="0"/>
                </a:cubicBezTo>
                <a:cubicBezTo>
                  <a:pt x="221045" y="0"/>
                  <a:pt x="221045" y="0"/>
                  <a:pt x="303883" y="0"/>
                </a:cubicBezTo>
                <a:cubicBezTo>
                  <a:pt x="312166" y="0"/>
                  <a:pt x="320450" y="0"/>
                  <a:pt x="320450" y="0"/>
                </a:cubicBezTo>
                <a:cubicBezTo>
                  <a:pt x="320450" y="0"/>
                  <a:pt x="320450" y="0"/>
                  <a:pt x="320450" y="46226"/>
                </a:cubicBezTo>
                <a:cubicBezTo>
                  <a:pt x="320450" y="53931"/>
                  <a:pt x="320450" y="53931"/>
                  <a:pt x="312166" y="53931"/>
                </a:cubicBezTo>
                <a:cubicBezTo>
                  <a:pt x="312166" y="53931"/>
                  <a:pt x="312166" y="53931"/>
                  <a:pt x="212761" y="53931"/>
                </a:cubicBezTo>
                <a:cubicBezTo>
                  <a:pt x="212761" y="53931"/>
                  <a:pt x="204477" y="53931"/>
                  <a:pt x="204477" y="46226"/>
                </a:cubicBezTo>
                <a:cubicBezTo>
                  <a:pt x="204477" y="46226"/>
                  <a:pt x="204477" y="46226"/>
                  <a:pt x="204477" y="0"/>
                </a:cubicBezTo>
                <a:close/>
                <a:moveTo>
                  <a:pt x="48831" y="0"/>
                </a:moveTo>
                <a:cubicBezTo>
                  <a:pt x="48831" y="0"/>
                  <a:pt x="57115" y="0"/>
                  <a:pt x="65399" y="0"/>
                </a:cubicBezTo>
                <a:cubicBezTo>
                  <a:pt x="65399" y="0"/>
                  <a:pt x="65399" y="0"/>
                  <a:pt x="148237" y="0"/>
                </a:cubicBezTo>
                <a:cubicBezTo>
                  <a:pt x="156520" y="0"/>
                  <a:pt x="164804" y="0"/>
                  <a:pt x="164804" y="0"/>
                </a:cubicBezTo>
                <a:cubicBezTo>
                  <a:pt x="164804" y="0"/>
                  <a:pt x="164804" y="0"/>
                  <a:pt x="164804" y="46226"/>
                </a:cubicBezTo>
                <a:cubicBezTo>
                  <a:pt x="164804" y="53931"/>
                  <a:pt x="156520" y="53931"/>
                  <a:pt x="156520" y="53931"/>
                </a:cubicBezTo>
                <a:cubicBezTo>
                  <a:pt x="156520" y="53931"/>
                  <a:pt x="156520" y="53931"/>
                  <a:pt x="57115" y="53931"/>
                </a:cubicBezTo>
                <a:cubicBezTo>
                  <a:pt x="48831" y="53931"/>
                  <a:pt x="48831" y="53931"/>
                  <a:pt x="48831" y="46226"/>
                </a:cubicBezTo>
                <a:cubicBezTo>
                  <a:pt x="48831" y="46226"/>
                  <a:pt x="48831" y="46226"/>
                  <a:pt x="48831" y="0"/>
                </a:cubicBezTo>
                <a:close/>
              </a:path>
            </a:pathLst>
          </a:custGeom>
          <a:solidFill>
            <a:srgbClr val="3498D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4" name="矩形 33"/>
          <p:cNvSpPr/>
          <p:nvPr>
            <p:custDataLst>
              <p:tags r:id="rId19"/>
            </p:custDataLst>
          </p:nvPr>
        </p:nvSpPr>
        <p:spPr bwMode="auto">
          <a:xfrm>
            <a:off x="4511292" y="2164593"/>
            <a:ext cx="2303310" cy="3264274"/>
          </a:xfrm>
          <a:prstGeom prst="rect">
            <a:avLst/>
          </a:prstGeom>
          <a:solidFill>
            <a:sysClr val="window" lastClr="FFFFFF">
              <a:lumMod val="95000"/>
            </a:sysClr>
          </a:solidFill>
          <a:ln w="57150">
            <a:solidFill>
              <a:sysClr val="window" lastClr="FFFFFF"/>
            </a:solidFill>
            <a:round/>
          </a:ln>
          <a:effectLst/>
        </p:spPr>
        <p:txBody>
          <a:bodyPr vert="horz" wrap="square" lIns="68582" tIns="0" rIns="68582" bIns="35101" anchor="ctr" anchorCtr="0" compatLnSpc="1">
            <a:normAutofit/>
          </a:bodyPr>
          <a:p>
            <a:pPr algn="ctr">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项目节能措施是否合理可行</a:t>
            </a:r>
            <a:endPar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a:p>
            <a:pPr algn="ctr">
              <a:lnSpc>
                <a:spcPct val="120000"/>
              </a:lnSpc>
            </a:pPr>
            <a:endParaRPr lang="zh-CN" altLang="en-US" sz="2000" spc="150">
              <a:solidFill>
                <a:srgbClr val="000000">
                  <a:lumMod val="85000"/>
                  <a:lumOff val="15000"/>
                </a:srgbClr>
              </a:solidFill>
              <a:latin typeface="Arial" panose="020B0604020202020204" pitchFamily="34" charset="0"/>
              <a:ea typeface="微软雅黑" panose="020B0503020204020204" charset="-122"/>
              <a:sym typeface="Arial" panose="020B0604020202020204" pitchFamily="34" charset="0"/>
            </a:endParaRPr>
          </a:p>
        </p:txBody>
      </p:sp>
      <p:sp>
        <p:nvSpPr>
          <p:cNvPr id="35" name="任意多边形 34"/>
          <p:cNvSpPr/>
          <p:nvPr>
            <p:custDataLst>
              <p:tags r:id="rId20"/>
            </p:custDataLst>
          </p:nvPr>
        </p:nvSpPr>
        <p:spPr bwMode="auto">
          <a:xfrm>
            <a:off x="6814601" y="1339971"/>
            <a:ext cx="205882" cy="1194788"/>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6" name="任意多边形 35"/>
          <p:cNvSpPr/>
          <p:nvPr>
            <p:custDataLst>
              <p:tags r:id="rId21"/>
            </p:custDataLst>
          </p:nvPr>
        </p:nvSpPr>
        <p:spPr bwMode="auto">
          <a:xfrm>
            <a:off x="4515580" y="1244228"/>
            <a:ext cx="2502759" cy="154784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rgbClr val="1AA3AA"/>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7" name="任意多边形 36"/>
          <p:cNvSpPr/>
          <p:nvPr>
            <p:custDataLst>
              <p:tags r:id="rId22"/>
            </p:custDataLst>
          </p:nvPr>
        </p:nvSpPr>
        <p:spPr bwMode="auto">
          <a:xfrm>
            <a:off x="6814601" y="4421547"/>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8" name="任意多边形 37"/>
          <p:cNvSpPr/>
          <p:nvPr>
            <p:custDataLst>
              <p:tags r:id="rId23"/>
            </p:custDataLst>
          </p:nvPr>
        </p:nvSpPr>
        <p:spPr bwMode="auto">
          <a:xfrm>
            <a:off x="4515580" y="4325804"/>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1AA3AA"/>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9" name="任意多边形 38"/>
          <p:cNvSpPr/>
          <p:nvPr>
            <p:custDataLst>
              <p:tags r:id="rId24"/>
            </p:custDataLst>
          </p:nvPr>
        </p:nvSpPr>
        <p:spPr bwMode="auto">
          <a:xfrm>
            <a:off x="6814601" y="4748668"/>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1F74AD">
              <a:lumMod val="75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0" name="任意多边形 39"/>
          <p:cNvSpPr/>
          <p:nvPr>
            <p:custDataLst>
              <p:tags r:id="rId25"/>
            </p:custDataLst>
          </p:nvPr>
        </p:nvSpPr>
        <p:spPr bwMode="auto">
          <a:xfrm>
            <a:off x="4515580" y="4652925"/>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1AA3AA"/>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1" name="椭圆 40"/>
          <p:cNvSpPr/>
          <p:nvPr>
            <p:custDataLst>
              <p:tags r:id="rId26"/>
            </p:custDataLst>
          </p:nvPr>
        </p:nvSpPr>
        <p:spPr bwMode="auto">
          <a:xfrm>
            <a:off x="5355193" y="1655125"/>
            <a:ext cx="823530" cy="765940"/>
          </a:xfrm>
          <a:prstGeom prst="ellipse">
            <a:avLst/>
          </a:prstGeom>
          <a:solidFill>
            <a:sysClr val="window" lastClr="FFFFFF"/>
          </a:solidFill>
          <a:ln w="19050">
            <a:solidFill>
              <a:srgbClr val="1AA3AA">
                <a:lumMod val="75000"/>
              </a:srgbClr>
            </a:solid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42" name="任意多边形 41"/>
          <p:cNvSpPr/>
          <p:nvPr>
            <p:custDataLst>
              <p:tags r:id="rId27"/>
            </p:custDataLst>
          </p:nvPr>
        </p:nvSpPr>
        <p:spPr bwMode="auto">
          <a:xfrm>
            <a:off x="5548208" y="1819004"/>
            <a:ext cx="437501" cy="443106"/>
          </a:xfrm>
          <a:custGeom>
            <a:avLst/>
            <a:gdLst>
              <a:gd name="connsiteX0" fmla="*/ 127959 w 398592"/>
              <a:gd name="connsiteY0" fmla="*/ 191264 h 403698"/>
              <a:gd name="connsiteX1" fmla="*/ 146193 w 398592"/>
              <a:gd name="connsiteY1" fmla="*/ 202511 h 403698"/>
              <a:gd name="connsiteX2" fmla="*/ 152271 w 398592"/>
              <a:gd name="connsiteY2" fmla="*/ 213757 h 403698"/>
              <a:gd name="connsiteX3" fmla="*/ 146193 w 398592"/>
              <a:gd name="connsiteY3" fmla="*/ 241873 h 403698"/>
              <a:gd name="connsiteX4" fmla="*/ 146193 w 398592"/>
              <a:gd name="connsiteY4" fmla="*/ 247497 h 403698"/>
              <a:gd name="connsiteX5" fmla="*/ 91491 w 398592"/>
              <a:gd name="connsiteY5" fmla="*/ 298106 h 403698"/>
              <a:gd name="connsiteX6" fmla="*/ 73256 w 398592"/>
              <a:gd name="connsiteY6" fmla="*/ 298106 h 403698"/>
              <a:gd name="connsiteX7" fmla="*/ 73256 w 398592"/>
              <a:gd name="connsiteY7" fmla="*/ 281236 h 403698"/>
              <a:gd name="connsiteX8" fmla="*/ 115803 w 398592"/>
              <a:gd name="connsiteY8" fmla="*/ 230627 h 403698"/>
              <a:gd name="connsiteX9" fmla="*/ 127959 w 398592"/>
              <a:gd name="connsiteY9" fmla="*/ 191264 h 403698"/>
              <a:gd name="connsiteX10" fmla="*/ 314042 w 398592"/>
              <a:gd name="connsiteY10" fmla="*/ 164190 h 403698"/>
              <a:gd name="connsiteX11" fmla="*/ 386514 w 398592"/>
              <a:gd name="connsiteY11" fmla="*/ 164190 h 403698"/>
              <a:gd name="connsiteX12" fmla="*/ 398592 w 398592"/>
              <a:gd name="connsiteY12" fmla="*/ 164190 h 403698"/>
              <a:gd name="connsiteX13" fmla="*/ 398592 w 398592"/>
              <a:gd name="connsiteY13" fmla="*/ 175330 h 403698"/>
              <a:gd name="connsiteX14" fmla="*/ 398592 w 398592"/>
              <a:gd name="connsiteY14" fmla="*/ 236600 h 403698"/>
              <a:gd name="connsiteX15" fmla="*/ 386514 w 398592"/>
              <a:gd name="connsiteY15" fmla="*/ 247739 h 403698"/>
              <a:gd name="connsiteX16" fmla="*/ 374435 w 398592"/>
              <a:gd name="connsiteY16" fmla="*/ 236600 h 403698"/>
              <a:gd name="connsiteX17" fmla="*/ 374435 w 398592"/>
              <a:gd name="connsiteY17" fmla="*/ 203180 h 403698"/>
              <a:gd name="connsiteX18" fmla="*/ 368396 w 398592"/>
              <a:gd name="connsiteY18" fmla="*/ 203180 h 403698"/>
              <a:gd name="connsiteX19" fmla="*/ 205336 w 398592"/>
              <a:gd name="connsiteY19" fmla="*/ 353569 h 403698"/>
              <a:gd name="connsiteX20" fmla="*/ 193257 w 398592"/>
              <a:gd name="connsiteY20" fmla="*/ 359139 h 403698"/>
              <a:gd name="connsiteX21" fmla="*/ 187218 w 398592"/>
              <a:gd name="connsiteY21" fmla="*/ 353569 h 403698"/>
              <a:gd name="connsiteX22" fmla="*/ 144943 w 398592"/>
              <a:gd name="connsiteY22" fmla="*/ 314579 h 403698"/>
              <a:gd name="connsiteX23" fmla="*/ 138904 w 398592"/>
              <a:gd name="connsiteY23" fmla="*/ 314579 h 403698"/>
              <a:gd name="connsiteX24" fmla="*/ 36236 w 398592"/>
              <a:gd name="connsiteY24" fmla="*/ 403698 h 403698"/>
              <a:gd name="connsiteX25" fmla="*/ 0 w 398592"/>
              <a:gd name="connsiteY25" fmla="*/ 403698 h 403698"/>
              <a:gd name="connsiteX26" fmla="*/ 132864 w 398592"/>
              <a:gd name="connsiteY26" fmla="*/ 286729 h 403698"/>
              <a:gd name="connsiteX27" fmla="*/ 138904 w 398592"/>
              <a:gd name="connsiteY27" fmla="*/ 286729 h 403698"/>
              <a:gd name="connsiteX28" fmla="*/ 150982 w 398592"/>
              <a:gd name="connsiteY28" fmla="*/ 286729 h 403698"/>
              <a:gd name="connsiteX29" fmla="*/ 193257 w 398592"/>
              <a:gd name="connsiteY29" fmla="*/ 325719 h 403698"/>
              <a:gd name="connsiteX30" fmla="*/ 193257 w 398592"/>
              <a:gd name="connsiteY30" fmla="*/ 331289 h 403698"/>
              <a:gd name="connsiteX31" fmla="*/ 199296 w 398592"/>
              <a:gd name="connsiteY31" fmla="*/ 325719 h 403698"/>
              <a:gd name="connsiteX32" fmla="*/ 344239 w 398592"/>
              <a:gd name="connsiteY32" fmla="*/ 192040 h 403698"/>
              <a:gd name="connsiteX33" fmla="*/ 344239 w 398592"/>
              <a:gd name="connsiteY33" fmla="*/ 186470 h 403698"/>
              <a:gd name="connsiteX34" fmla="*/ 320082 w 398592"/>
              <a:gd name="connsiteY34" fmla="*/ 186470 h 403698"/>
              <a:gd name="connsiteX35" fmla="*/ 314042 w 398592"/>
              <a:gd name="connsiteY35" fmla="*/ 186470 h 403698"/>
              <a:gd name="connsiteX36" fmla="*/ 308003 w 398592"/>
              <a:gd name="connsiteY36" fmla="*/ 175330 h 403698"/>
              <a:gd name="connsiteX37" fmla="*/ 314042 w 398592"/>
              <a:gd name="connsiteY37" fmla="*/ 164190 h 403698"/>
              <a:gd name="connsiteX38" fmla="*/ 259584 w 398592"/>
              <a:gd name="connsiteY38" fmla="*/ 74634 h 403698"/>
              <a:gd name="connsiteX39" fmla="*/ 277671 w 398592"/>
              <a:gd name="connsiteY39" fmla="*/ 80101 h 403698"/>
              <a:gd name="connsiteX40" fmla="*/ 271642 w 398592"/>
              <a:gd name="connsiteY40" fmla="*/ 96502 h 403698"/>
              <a:gd name="connsiteX41" fmla="*/ 235469 w 398592"/>
              <a:gd name="connsiteY41" fmla="*/ 118370 h 403698"/>
              <a:gd name="connsiteX42" fmla="*/ 223411 w 398592"/>
              <a:gd name="connsiteY42" fmla="*/ 118370 h 403698"/>
              <a:gd name="connsiteX43" fmla="*/ 199295 w 398592"/>
              <a:gd name="connsiteY43" fmla="*/ 112903 h 403698"/>
              <a:gd name="connsiteX44" fmla="*/ 205324 w 398592"/>
              <a:gd name="connsiteY44" fmla="*/ 101969 h 403698"/>
              <a:gd name="connsiteX45" fmla="*/ 199295 w 398592"/>
              <a:gd name="connsiteY45" fmla="*/ 91035 h 403698"/>
              <a:gd name="connsiteX46" fmla="*/ 223411 w 398592"/>
              <a:gd name="connsiteY46" fmla="*/ 96502 h 403698"/>
              <a:gd name="connsiteX47" fmla="*/ 259584 w 398592"/>
              <a:gd name="connsiteY47" fmla="*/ 74634 h 403698"/>
              <a:gd name="connsiteX48" fmla="*/ 109187 w 398592"/>
              <a:gd name="connsiteY48" fmla="*/ 68387 h 403698"/>
              <a:gd name="connsiteX49" fmla="*/ 151823 w 398592"/>
              <a:gd name="connsiteY49" fmla="*/ 68387 h 403698"/>
              <a:gd name="connsiteX50" fmla="*/ 164005 w 398592"/>
              <a:gd name="connsiteY50" fmla="*/ 68387 h 403698"/>
              <a:gd name="connsiteX51" fmla="*/ 176186 w 398592"/>
              <a:gd name="connsiteY51" fmla="*/ 113373 h 403698"/>
              <a:gd name="connsiteX52" fmla="*/ 182277 w 398592"/>
              <a:gd name="connsiteY52" fmla="*/ 85257 h 403698"/>
              <a:gd name="connsiteX53" fmla="*/ 176186 w 398592"/>
              <a:gd name="connsiteY53" fmla="*/ 79633 h 403698"/>
              <a:gd name="connsiteX54" fmla="*/ 182277 w 398592"/>
              <a:gd name="connsiteY54" fmla="*/ 74010 h 403698"/>
              <a:gd name="connsiteX55" fmla="*/ 188368 w 398592"/>
              <a:gd name="connsiteY55" fmla="*/ 79633 h 403698"/>
              <a:gd name="connsiteX56" fmla="*/ 188368 w 398592"/>
              <a:gd name="connsiteY56" fmla="*/ 85257 h 403698"/>
              <a:gd name="connsiteX57" fmla="*/ 182277 w 398592"/>
              <a:gd name="connsiteY57" fmla="*/ 113373 h 403698"/>
              <a:gd name="connsiteX58" fmla="*/ 194459 w 398592"/>
              <a:gd name="connsiteY58" fmla="*/ 85257 h 403698"/>
              <a:gd name="connsiteX59" fmla="*/ 194459 w 398592"/>
              <a:gd name="connsiteY59" fmla="*/ 96503 h 403698"/>
              <a:gd name="connsiteX60" fmla="*/ 176186 w 398592"/>
              <a:gd name="connsiteY60" fmla="*/ 175229 h 403698"/>
              <a:gd name="connsiteX61" fmla="*/ 206640 w 398592"/>
              <a:gd name="connsiteY61" fmla="*/ 208968 h 403698"/>
              <a:gd name="connsiteX62" fmla="*/ 206640 w 398592"/>
              <a:gd name="connsiteY62" fmla="*/ 225838 h 403698"/>
              <a:gd name="connsiteX63" fmla="*/ 200550 w 398592"/>
              <a:gd name="connsiteY63" fmla="*/ 282071 h 403698"/>
              <a:gd name="connsiteX64" fmla="*/ 182277 w 398592"/>
              <a:gd name="connsiteY64" fmla="*/ 293317 h 403698"/>
              <a:gd name="connsiteX65" fmla="*/ 170095 w 398592"/>
              <a:gd name="connsiteY65" fmla="*/ 276447 h 403698"/>
              <a:gd name="connsiteX66" fmla="*/ 176186 w 398592"/>
              <a:gd name="connsiteY66" fmla="*/ 225838 h 403698"/>
              <a:gd name="connsiteX67" fmla="*/ 145732 w 398592"/>
              <a:gd name="connsiteY67" fmla="*/ 192099 h 403698"/>
              <a:gd name="connsiteX68" fmla="*/ 121369 w 398592"/>
              <a:gd name="connsiteY68" fmla="*/ 169606 h 403698"/>
              <a:gd name="connsiteX69" fmla="*/ 115278 w 398592"/>
              <a:gd name="connsiteY69" fmla="*/ 163982 h 403698"/>
              <a:gd name="connsiteX70" fmla="*/ 133550 w 398592"/>
              <a:gd name="connsiteY70" fmla="*/ 96503 h 403698"/>
              <a:gd name="connsiteX71" fmla="*/ 145732 w 398592"/>
              <a:gd name="connsiteY71" fmla="*/ 96503 h 403698"/>
              <a:gd name="connsiteX72" fmla="*/ 115278 w 398592"/>
              <a:gd name="connsiteY72" fmla="*/ 90880 h 403698"/>
              <a:gd name="connsiteX73" fmla="*/ 78733 w 398592"/>
              <a:gd name="connsiteY73" fmla="*/ 118996 h 403698"/>
              <a:gd name="connsiteX74" fmla="*/ 60460 w 398592"/>
              <a:gd name="connsiteY74" fmla="*/ 118996 h 403698"/>
              <a:gd name="connsiteX75" fmla="*/ 60460 w 398592"/>
              <a:gd name="connsiteY75" fmla="*/ 102126 h 403698"/>
              <a:gd name="connsiteX76" fmla="*/ 109187 w 398592"/>
              <a:gd name="connsiteY76" fmla="*/ 68387 h 403698"/>
              <a:gd name="connsiteX77" fmla="*/ 175120 w 398592"/>
              <a:gd name="connsiteY77" fmla="*/ 749 h 403698"/>
              <a:gd name="connsiteX78" fmla="*/ 187852 w 398592"/>
              <a:gd name="connsiteY78" fmla="*/ 1099 h 403698"/>
              <a:gd name="connsiteX79" fmla="*/ 212733 w 398592"/>
              <a:gd name="connsiteY79" fmla="*/ 29135 h 403698"/>
              <a:gd name="connsiteX80" fmla="*/ 187852 w 398592"/>
              <a:gd name="connsiteY80" fmla="*/ 62778 h 403698"/>
              <a:gd name="connsiteX81" fmla="*/ 156750 w 398592"/>
              <a:gd name="connsiteY81" fmla="*/ 29135 h 403698"/>
              <a:gd name="connsiteX82" fmla="*/ 175120 w 398592"/>
              <a:gd name="connsiteY82" fmla="*/ 749 h 40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8592" h="403698">
                <a:moveTo>
                  <a:pt x="127959" y="191264"/>
                </a:moveTo>
                <a:cubicBezTo>
                  <a:pt x="134037" y="196887"/>
                  <a:pt x="140115" y="196887"/>
                  <a:pt x="146193" y="202511"/>
                </a:cubicBezTo>
                <a:cubicBezTo>
                  <a:pt x="146193" y="202511"/>
                  <a:pt x="152271" y="208134"/>
                  <a:pt x="152271" y="213757"/>
                </a:cubicBezTo>
                <a:cubicBezTo>
                  <a:pt x="152271" y="213757"/>
                  <a:pt x="152271" y="213757"/>
                  <a:pt x="146193" y="241873"/>
                </a:cubicBezTo>
                <a:cubicBezTo>
                  <a:pt x="146193" y="241873"/>
                  <a:pt x="146193" y="247497"/>
                  <a:pt x="146193" y="247497"/>
                </a:cubicBezTo>
                <a:cubicBezTo>
                  <a:pt x="146193" y="247497"/>
                  <a:pt x="146193" y="247497"/>
                  <a:pt x="91491" y="298106"/>
                </a:cubicBezTo>
                <a:cubicBezTo>
                  <a:pt x="85412" y="303729"/>
                  <a:pt x="79334" y="303729"/>
                  <a:pt x="73256" y="298106"/>
                </a:cubicBezTo>
                <a:cubicBezTo>
                  <a:pt x="67178" y="292483"/>
                  <a:pt x="67178" y="286859"/>
                  <a:pt x="73256" y="281236"/>
                </a:cubicBezTo>
                <a:cubicBezTo>
                  <a:pt x="73256" y="281236"/>
                  <a:pt x="73256" y="281236"/>
                  <a:pt x="115803" y="230627"/>
                </a:cubicBezTo>
                <a:cubicBezTo>
                  <a:pt x="115803" y="230627"/>
                  <a:pt x="115803" y="230627"/>
                  <a:pt x="127959" y="191264"/>
                </a:cubicBezTo>
                <a:close/>
                <a:moveTo>
                  <a:pt x="314042" y="164190"/>
                </a:moveTo>
                <a:cubicBezTo>
                  <a:pt x="314042" y="164190"/>
                  <a:pt x="314042" y="164190"/>
                  <a:pt x="386514" y="164190"/>
                </a:cubicBezTo>
                <a:cubicBezTo>
                  <a:pt x="392553" y="164190"/>
                  <a:pt x="392553" y="164190"/>
                  <a:pt x="398592" y="164190"/>
                </a:cubicBezTo>
                <a:cubicBezTo>
                  <a:pt x="398592" y="169760"/>
                  <a:pt x="398592" y="169760"/>
                  <a:pt x="398592" y="175330"/>
                </a:cubicBezTo>
                <a:lnTo>
                  <a:pt x="398592" y="236600"/>
                </a:lnTo>
                <a:cubicBezTo>
                  <a:pt x="398592" y="242169"/>
                  <a:pt x="392553" y="247739"/>
                  <a:pt x="386514" y="247739"/>
                </a:cubicBezTo>
                <a:cubicBezTo>
                  <a:pt x="380474" y="247739"/>
                  <a:pt x="374435" y="242169"/>
                  <a:pt x="374435" y="236600"/>
                </a:cubicBezTo>
                <a:cubicBezTo>
                  <a:pt x="374435" y="236600"/>
                  <a:pt x="374435" y="236600"/>
                  <a:pt x="374435" y="203180"/>
                </a:cubicBezTo>
                <a:cubicBezTo>
                  <a:pt x="374435" y="203180"/>
                  <a:pt x="374435" y="203180"/>
                  <a:pt x="368396" y="203180"/>
                </a:cubicBezTo>
                <a:cubicBezTo>
                  <a:pt x="368396" y="203180"/>
                  <a:pt x="368396" y="203180"/>
                  <a:pt x="205336" y="353569"/>
                </a:cubicBezTo>
                <a:cubicBezTo>
                  <a:pt x="199296" y="359139"/>
                  <a:pt x="199296" y="359139"/>
                  <a:pt x="193257" y="359139"/>
                </a:cubicBezTo>
                <a:cubicBezTo>
                  <a:pt x="193257" y="359139"/>
                  <a:pt x="187218" y="359139"/>
                  <a:pt x="187218" y="353569"/>
                </a:cubicBezTo>
                <a:cubicBezTo>
                  <a:pt x="187218" y="353569"/>
                  <a:pt x="187218" y="353569"/>
                  <a:pt x="144943" y="314579"/>
                </a:cubicBezTo>
                <a:cubicBezTo>
                  <a:pt x="144943" y="314579"/>
                  <a:pt x="144943" y="314579"/>
                  <a:pt x="138904" y="314579"/>
                </a:cubicBezTo>
                <a:cubicBezTo>
                  <a:pt x="138904" y="314579"/>
                  <a:pt x="138904" y="314579"/>
                  <a:pt x="36236" y="403698"/>
                </a:cubicBezTo>
                <a:cubicBezTo>
                  <a:pt x="36236" y="403698"/>
                  <a:pt x="36236" y="403698"/>
                  <a:pt x="0" y="403698"/>
                </a:cubicBezTo>
                <a:cubicBezTo>
                  <a:pt x="0" y="403698"/>
                  <a:pt x="0" y="403698"/>
                  <a:pt x="132864" y="286729"/>
                </a:cubicBezTo>
                <a:cubicBezTo>
                  <a:pt x="132864" y="286729"/>
                  <a:pt x="138904" y="286729"/>
                  <a:pt x="138904" y="286729"/>
                </a:cubicBezTo>
                <a:cubicBezTo>
                  <a:pt x="144943" y="286729"/>
                  <a:pt x="144943" y="286729"/>
                  <a:pt x="150982" y="286729"/>
                </a:cubicBezTo>
                <a:cubicBezTo>
                  <a:pt x="150982" y="286729"/>
                  <a:pt x="150982" y="286729"/>
                  <a:pt x="193257" y="325719"/>
                </a:cubicBezTo>
                <a:cubicBezTo>
                  <a:pt x="193257" y="325719"/>
                  <a:pt x="193257" y="325719"/>
                  <a:pt x="193257" y="331289"/>
                </a:cubicBezTo>
                <a:cubicBezTo>
                  <a:pt x="193257" y="331289"/>
                  <a:pt x="193257" y="331289"/>
                  <a:pt x="199296" y="325719"/>
                </a:cubicBezTo>
                <a:cubicBezTo>
                  <a:pt x="199296" y="325719"/>
                  <a:pt x="199296" y="325719"/>
                  <a:pt x="344239" y="192040"/>
                </a:cubicBezTo>
                <a:cubicBezTo>
                  <a:pt x="344239" y="192040"/>
                  <a:pt x="344239" y="192040"/>
                  <a:pt x="344239" y="186470"/>
                </a:cubicBezTo>
                <a:cubicBezTo>
                  <a:pt x="344239" y="186470"/>
                  <a:pt x="344239" y="186470"/>
                  <a:pt x="320082" y="186470"/>
                </a:cubicBezTo>
                <a:cubicBezTo>
                  <a:pt x="320082" y="186470"/>
                  <a:pt x="320082" y="186470"/>
                  <a:pt x="314042" y="186470"/>
                </a:cubicBezTo>
                <a:cubicBezTo>
                  <a:pt x="308003" y="180900"/>
                  <a:pt x="308003" y="180900"/>
                  <a:pt x="308003" y="175330"/>
                </a:cubicBezTo>
                <a:cubicBezTo>
                  <a:pt x="308003" y="169760"/>
                  <a:pt x="308003" y="164190"/>
                  <a:pt x="314042" y="164190"/>
                </a:cubicBezTo>
                <a:close/>
                <a:moveTo>
                  <a:pt x="259584" y="74634"/>
                </a:moveTo>
                <a:cubicBezTo>
                  <a:pt x="265613" y="74634"/>
                  <a:pt x="271642" y="74634"/>
                  <a:pt x="277671" y="80101"/>
                </a:cubicBezTo>
                <a:cubicBezTo>
                  <a:pt x="277671" y="85568"/>
                  <a:pt x="277671" y="91035"/>
                  <a:pt x="271642" y="96502"/>
                </a:cubicBezTo>
                <a:cubicBezTo>
                  <a:pt x="271642" y="96502"/>
                  <a:pt x="271642" y="96502"/>
                  <a:pt x="235469" y="118370"/>
                </a:cubicBezTo>
                <a:cubicBezTo>
                  <a:pt x="229440" y="118370"/>
                  <a:pt x="229440" y="118370"/>
                  <a:pt x="223411" y="118370"/>
                </a:cubicBezTo>
                <a:cubicBezTo>
                  <a:pt x="223411" y="118370"/>
                  <a:pt x="223411" y="118370"/>
                  <a:pt x="199295" y="112903"/>
                </a:cubicBezTo>
                <a:cubicBezTo>
                  <a:pt x="199295" y="112903"/>
                  <a:pt x="199295" y="107436"/>
                  <a:pt x="205324" y="101969"/>
                </a:cubicBezTo>
                <a:cubicBezTo>
                  <a:pt x="205324" y="96502"/>
                  <a:pt x="199295" y="91035"/>
                  <a:pt x="199295" y="91035"/>
                </a:cubicBezTo>
                <a:cubicBezTo>
                  <a:pt x="199295" y="91035"/>
                  <a:pt x="199295" y="91035"/>
                  <a:pt x="223411" y="96502"/>
                </a:cubicBezTo>
                <a:cubicBezTo>
                  <a:pt x="223411" y="96502"/>
                  <a:pt x="223411" y="96502"/>
                  <a:pt x="259584" y="74634"/>
                </a:cubicBezTo>
                <a:close/>
                <a:moveTo>
                  <a:pt x="109187" y="68387"/>
                </a:moveTo>
                <a:cubicBezTo>
                  <a:pt x="127459" y="68387"/>
                  <a:pt x="145732" y="68387"/>
                  <a:pt x="151823" y="68387"/>
                </a:cubicBezTo>
                <a:cubicBezTo>
                  <a:pt x="151823" y="68387"/>
                  <a:pt x="164005" y="68387"/>
                  <a:pt x="164005" y="68387"/>
                </a:cubicBezTo>
                <a:cubicBezTo>
                  <a:pt x="170095" y="68387"/>
                  <a:pt x="176186" y="79633"/>
                  <a:pt x="176186" y="113373"/>
                </a:cubicBezTo>
                <a:cubicBezTo>
                  <a:pt x="176186" y="102126"/>
                  <a:pt x="182277" y="85257"/>
                  <a:pt x="182277" y="85257"/>
                </a:cubicBezTo>
                <a:cubicBezTo>
                  <a:pt x="176186" y="85257"/>
                  <a:pt x="176186" y="79633"/>
                  <a:pt x="176186" y="79633"/>
                </a:cubicBezTo>
                <a:cubicBezTo>
                  <a:pt x="176186" y="79633"/>
                  <a:pt x="176186" y="79633"/>
                  <a:pt x="182277" y="74010"/>
                </a:cubicBezTo>
                <a:cubicBezTo>
                  <a:pt x="182277" y="74010"/>
                  <a:pt x="182277" y="74010"/>
                  <a:pt x="188368" y="79633"/>
                </a:cubicBezTo>
                <a:cubicBezTo>
                  <a:pt x="188368" y="79633"/>
                  <a:pt x="188368" y="85257"/>
                  <a:pt x="188368" y="85257"/>
                </a:cubicBezTo>
                <a:cubicBezTo>
                  <a:pt x="188368" y="90880"/>
                  <a:pt x="182277" y="113373"/>
                  <a:pt x="182277" y="113373"/>
                </a:cubicBezTo>
                <a:cubicBezTo>
                  <a:pt x="182277" y="113373"/>
                  <a:pt x="194459" y="102126"/>
                  <a:pt x="194459" y="85257"/>
                </a:cubicBezTo>
                <a:lnTo>
                  <a:pt x="194459" y="96503"/>
                </a:lnTo>
                <a:cubicBezTo>
                  <a:pt x="200550" y="102126"/>
                  <a:pt x="182277" y="130243"/>
                  <a:pt x="176186" y="175229"/>
                </a:cubicBezTo>
                <a:cubicBezTo>
                  <a:pt x="176186" y="175229"/>
                  <a:pt x="206640" y="208968"/>
                  <a:pt x="206640" y="208968"/>
                </a:cubicBezTo>
                <a:cubicBezTo>
                  <a:pt x="206640" y="214592"/>
                  <a:pt x="212731" y="214592"/>
                  <a:pt x="206640" y="225838"/>
                </a:cubicBezTo>
                <a:cubicBezTo>
                  <a:pt x="206640" y="225838"/>
                  <a:pt x="206640" y="225838"/>
                  <a:pt x="200550" y="282071"/>
                </a:cubicBezTo>
                <a:cubicBezTo>
                  <a:pt x="200550" y="287694"/>
                  <a:pt x="188368" y="293317"/>
                  <a:pt x="182277" y="293317"/>
                </a:cubicBezTo>
                <a:cubicBezTo>
                  <a:pt x="176186" y="293317"/>
                  <a:pt x="170095" y="287694"/>
                  <a:pt x="170095" y="276447"/>
                </a:cubicBezTo>
                <a:cubicBezTo>
                  <a:pt x="170095" y="276447"/>
                  <a:pt x="170095" y="276447"/>
                  <a:pt x="176186" y="225838"/>
                </a:cubicBezTo>
                <a:cubicBezTo>
                  <a:pt x="176186" y="225838"/>
                  <a:pt x="151823" y="197722"/>
                  <a:pt x="145732" y="192099"/>
                </a:cubicBezTo>
                <a:cubicBezTo>
                  <a:pt x="127459" y="186475"/>
                  <a:pt x="121369" y="175229"/>
                  <a:pt x="121369" y="169606"/>
                </a:cubicBezTo>
                <a:cubicBezTo>
                  <a:pt x="121369" y="169606"/>
                  <a:pt x="121369" y="169606"/>
                  <a:pt x="115278" y="163982"/>
                </a:cubicBezTo>
                <a:cubicBezTo>
                  <a:pt x="121369" y="147112"/>
                  <a:pt x="133550" y="113373"/>
                  <a:pt x="133550" y="96503"/>
                </a:cubicBezTo>
                <a:cubicBezTo>
                  <a:pt x="133550" y="96503"/>
                  <a:pt x="133550" y="96503"/>
                  <a:pt x="145732" y="96503"/>
                </a:cubicBezTo>
                <a:cubicBezTo>
                  <a:pt x="145732" y="96503"/>
                  <a:pt x="145732" y="96503"/>
                  <a:pt x="115278" y="90880"/>
                </a:cubicBezTo>
                <a:cubicBezTo>
                  <a:pt x="115278" y="90880"/>
                  <a:pt x="115278" y="90880"/>
                  <a:pt x="78733" y="118996"/>
                </a:cubicBezTo>
                <a:cubicBezTo>
                  <a:pt x="72642" y="124619"/>
                  <a:pt x="66551" y="124619"/>
                  <a:pt x="60460" y="118996"/>
                </a:cubicBezTo>
                <a:cubicBezTo>
                  <a:pt x="60460" y="113373"/>
                  <a:pt x="60460" y="107750"/>
                  <a:pt x="60460" y="102126"/>
                </a:cubicBezTo>
                <a:cubicBezTo>
                  <a:pt x="60460" y="102126"/>
                  <a:pt x="60460" y="102126"/>
                  <a:pt x="109187" y="68387"/>
                </a:cubicBezTo>
                <a:close/>
                <a:moveTo>
                  <a:pt x="175120" y="749"/>
                </a:moveTo>
                <a:cubicBezTo>
                  <a:pt x="178910" y="-303"/>
                  <a:pt x="183187" y="-303"/>
                  <a:pt x="187852" y="1099"/>
                </a:cubicBezTo>
                <a:cubicBezTo>
                  <a:pt x="200293" y="1099"/>
                  <a:pt x="212733" y="12313"/>
                  <a:pt x="212733" y="29135"/>
                </a:cubicBezTo>
                <a:cubicBezTo>
                  <a:pt x="212733" y="40349"/>
                  <a:pt x="206513" y="62778"/>
                  <a:pt x="187852" y="62778"/>
                </a:cubicBezTo>
                <a:cubicBezTo>
                  <a:pt x="181632" y="68385"/>
                  <a:pt x="156750" y="51563"/>
                  <a:pt x="156750" y="29135"/>
                </a:cubicBezTo>
                <a:cubicBezTo>
                  <a:pt x="156750" y="16519"/>
                  <a:pt x="163748" y="3903"/>
                  <a:pt x="175120" y="749"/>
                </a:cubicBezTo>
                <a:close/>
              </a:path>
            </a:pathLst>
          </a:custGeom>
          <a:solidFill>
            <a:srgbClr val="1AA3AA"/>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1" name="矩形 20"/>
          <p:cNvSpPr/>
          <p:nvPr>
            <p:custDataLst>
              <p:tags r:id="rId28"/>
            </p:custDataLst>
          </p:nvPr>
        </p:nvSpPr>
        <p:spPr bwMode="auto">
          <a:xfrm>
            <a:off x="6816759" y="2289421"/>
            <a:ext cx="2303310" cy="3166099"/>
          </a:xfrm>
          <a:prstGeom prst="rect">
            <a:avLst/>
          </a:prstGeom>
          <a:solidFill>
            <a:sysClr val="window" lastClr="FFFFFF">
              <a:lumMod val="95000"/>
            </a:sysClr>
          </a:solidFill>
          <a:ln w="57150">
            <a:solidFill>
              <a:sysClr val="window" lastClr="FFFFFF"/>
            </a:solidFill>
            <a:round/>
          </a:ln>
          <a:effectLst/>
        </p:spPr>
        <p:txBody>
          <a:bodyPr vert="horz" wrap="square" lIns="68582" tIns="0" rIns="68582" bIns="35101" anchor="ctr" anchorCtr="0" compatLnSpc="1">
            <a:normAutofit/>
          </a:bodyPr>
          <a:p>
            <a:pPr algn="ctr">
              <a:lnSpc>
                <a:spcPct val="120000"/>
              </a:lnSpc>
            </a:pPr>
            <a:r>
              <a:rPr lang="zh-CN" altLang="en-US" sz="2000" b="0" noProof="0" dirty="0">
                <a:ln>
                  <a:noFill/>
                </a:ln>
                <a:solidFill>
                  <a:schemeClr val="tx1"/>
                </a:solidFill>
                <a:effectLst/>
                <a:uLnTx/>
                <a:uFillTx/>
                <a:latin typeface="仿宋_GB2312" panose="02010609030101010101" charset="-122"/>
                <a:ea typeface="仿宋_GB2312" panose="02010609030101010101" charset="-122"/>
                <a:sym typeface="+mn-ea"/>
              </a:rPr>
              <a:t>项目的能源消费量和能效水平是否满足本地区能源消耗总量和强度“双控”管理要求等</a:t>
            </a:r>
            <a:endPar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a:p>
            <a:pPr algn="ctr">
              <a:lnSpc>
                <a:spcPct val="120000"/>
              </a:lnSpc>
            </a:pPr>
            <a:endParaRPr lang="zh-CN" altLang="en-US" sz="2000" spc="150">
              <a:solidFill>
                <a:srgbClr val="000000">
                  <a:lumMod val="85000"/>
                  <a:lumOff val="15000"/>
                </a:srgbClr>
              </a:solidFill>
              <a:latin typeface="Arial" panose="020B0604020202020204" pitchFamily="34" charset="0"/>
              <a:ea typeface="微软雅黑" panose="020B0503020204020204" charset="-122"/>
              <a:sym typeface="Arial" panose="020B0604020202020204" pitchFamily="34" charset="0"/>
            </a:endParaRPr>
          </a:p>
        </p:txBody>
      </p:sp>
      <p:sp>
        <p:nvSpPr>
          <p:cNvPr id="31" name="任意多边形 30"/>
          <p:cNvSpPr/>
          <p:nvPr>
            <p:custDataLst>
              <p:tags r:id="rId29"/>
            </p:custDataLst>
          </p:nvPr>
        </p:nvSpPr>
        <p:spPr bwMode="auto">
          <a:xfrm>
            <a:off x="9117925" y="1339971"/>
            <a:ext cx="205882" cy="1194788"/>
          </a:xfrm>
          <a:custGeom>
            <a:avLst/>
            <a:gdLst/>
            <a:ahLst/>
            <a:cxnLst>
              <a:cxn ang="0">
                <a:pos x="54" y="575"/>
              </a:cxn>
              <a:cxn ang="0">
                <a:pos x="54" y="0"/>
              </a:cxn>
              <a:cxn ang="0">
                <a:pos x="0" y="10"/>
              </a:cxn>
              <a:cxn ang="0">
                <a:pos x="0" y="627"/>
              </a:cxn>
              <a:cxn ang="0">
                <a:pos x="54" y="617"/>
              </a:cxn>
              <a:cxn ang="0">
                <a:pos x="54" y="617"/>
              </a:cxn>
              <a:cxn ang="0">
                <a:pos x="80" y="586"/>
              </a:cxn>
              <a:cxn ang="0">
                <a:pos x="54" y="575"/>
              </a:cxn>
            </a:cxnLst>
            <a:rect l="0" t="0" r="r" b="b"/>
            <a:pathLst>
              <a:path w="81" h="627">
                <a:moveTo>
                  <a:pt x="54" y="575"/>
                </a:moveTo>
                <a:cubicBezTo>
                  <a:pt x="54" y="0"/>
                  <a:pt x="54" y="0"/>
                  <a:pt x="54" y="0"/>
                </a:cubicBezTo>
                <a:cubicBezTo>
                  <a:pt x="0" y="10"/>
                  <a:pt x="0" y="10"/>
                  <a:pt x="0" y="10"/>
                </a:cubicBezTo>
                <a:cubicBezTo>
                  <a:pt x="0" y="627"/>
                  <a:pt x="0" y="627"/>
                  <a:pt x="0" y="627"/>
                </a:cubicBezTo>
                <a:cubicBezTo>
                  <a:pt x="54" y="617"/>
                  <a:pt x="54" y="617"/>
                  <a:pt x="54" y="617"/>
                </a:cubicBezTo>
                <a:cubicBezTo>
                  <a:pt x="54" y="617"/>
                  <a:pt x="54" y="617"/>
                  <a:pt x="54" y="617"/>
                </a:cubicBezTo>
                <a:cubicBezTo>
                  <a:pt x="54" y="617"/>
                  <a:pt x="81" y="612"/>
                  <a:pt x="80" y="586"/>
                </a:cubicBezTo>
                <a:cubicBezTo>
                  <a:pt x="79" y="567"/>
                  <a:pt x="54" y="575"/>
                  <a:pt x="54" y="575"/>
                </a:cubicBezTo>
                <a:close/>
              </a:path>
            </a:pathLst>
          </a:custGeom>
          <a:solidFill>
            <a:srgbClr val="69A35B">
              <a:lumMod val="50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2" name="任意多边形 31"/>
          <p:cNvSpPr/>
          <p:nvPr>
            <p:custDataLst>
              <p:tags r:id="rId30"/>
            </p:custDataLst>
          </p:nvPr>
        </p:nvSpPr>
        <p:spPr bwMode="auto">
          <a:xfrm>
            <a:off x="9117925" y="4421545"/>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69A35B">
              <a:lumMod val="50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3" name="任意多边形 32"/>
          <p:cNvSpPr/>
          <p:nvPr>
            <p:custDataLst>
              <p:tags r:id="rId31"/>
            </p:custDataLst>
          </p:nvPr>
        </p:nvSpPr>
        <p:spPr bwMode="auto">
          <a:xfrm>
            <a:off x="9117925" y="4748667"/>
            <a:ext cx="205882" cy="249331"/>
          </a:xfrm>
          <a:custGeom>
            <a:avLst/>
            <a:gdLst/>
            <a:ahLst/>
            <a:cxnLst>
              <a:cxn ang="0">
                <a:pos x="54" y="79"/>
              </a:cxn>
              <a:cxn ang="0">
                <a:pos x="54" y="0"/>
              </a:cxn>
              <a:cxn ang="0">
                <a:pos x="0" y="10"/>
              </a:cxn>
              <a:cxn ang="0">
                <a:pos x="0" y="131"/>
              </a:cxn>
              <a:cxn ang="0">
                <a:pos x="54" y="121"/>
              </a:cxn>
              <a:cxn ang="0">
                <a:pos x="54" y="121"/>
              </a:cxn>
              <a:cxn ang="0">
                <a:pos x="80" y="90"/>
              </a:cxn>
              <a:cxn ang="0">
                <a:pos x="54" y="79"/>
              </a:cxn>
            </a:cxnLst>
            <a:rect l="0" t="0" r="r" b="b"/>
            <a:pathLst>
              <a:path w="81" h="131">
                <a:moveTo>
                  <a:pt x="54" y="79"/>
                </a:moveTo>
                <a:cubicBezTo>
                  <a:pt x="54" y="0"/>
                  <a:pt x="54" y="0"/>
                  <a:pt x="54" y="0"/>
                </a:cubicBezTo>
                <a:cubicBezTo>
                  <a:pt x="0" y="10"/>
                  <a:pt x="0" y="10"/>
                  <a:pt x="0" y="10"/>
                </a:cubicBezTo>
                <a:cubicBezTo>
                  <a:pt x="0" y="131"/>
                  <a:pt x="0" y="131"/>
                  <a:pt x="0" y="131"/>
                </a:cubicBezTo>
                <a:cubicBezTo>
                  <a:pt x="54" y="121"/>
                  <a:pt x="54" y="121"/>
                  <a:pt x="54" y="121"/>
                </a:cubicBezTo>
                <a:cubicBezTo>
                  <a:pt x="54" y="121"/>
                  <a:pt x="54" y="121"/>
                  <a:pt x="54" y="121"/>
                </a:cubicBezTo>
                <a:cubicBezTo>
                  <a:pt x="54" y="121"/>
                  <a:pt x="81" y="116"/>
                  <a:pt x="80" y="90"/>
                </a:cubicBezTo>
                <a:cubicBezTo>
                  <a:pt x="79" y="71"/>
                  <a:pt x="54" y="79"/>
                  <a:pt x="54" y="79"/>
                </a:cubicBezTo>
                <a:close/>
              </a:path>
            </a:pathLst>
          </a:custGeom>
          <a:solidFill>
            <a:srgbClr val="69A35B">
              <a:lumMod val="50000"/>
            </a:srgbClr>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8" name="任意多边形 27"/>
          <p:cNvSpPr/>
          <p:nvPr>
            <p:custDataLst>
              <p:tags r:id="rId32"/>
            </p:custDataLst>
          </p:nvPr>
        </p:nvSpPr>
        <p:spPr bwMode="auto">
          <a:xfrm>
            <a:off x="6818904" y="1244228"/>
            <a:ext cx="2502759" cy="154784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solidFill>
            <a:srgbClr val="69A35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9" name="任意多边形 28"/>
          <p:cNvSpPr/>
          <p:nvPr>
            <p:custDataLst>
              <p:tags r:id="rId33"/>
            </p:custDataLst>
          </p:nvPr>
        </p:nvSpPr>
        <p:spPr bwMode="auto">
          <a:xfrm>
            <a:off x="6818904" y="4325804"/>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69A35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30" name="任意多边形 29"/>
          <p:cNvSpPr/>
          <p:nvPr>
            <p:custDataLst>
              <p:tags r:id="rId34"/>
            </p:custDataLst>
          </p:nvPr>
        </p:nvSpPr>
        <p:spPr bwMode="auto">
          <a:xfrm>
            <a:off x="6818904" y="4652925"/>
            <a:ext cx="2502759" cy="604376"/>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solidFill>
            <a:srgbClr val="69A35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3" name="椭圆 22"/>
          <p:cNvSpPr/>
          <p:nvPr>
            <p:custDataLst>
              <p:tags r:id="rId35"/>
            </p:custDataLst>
          </p:nvPr>
        </p:nvSpPr>
        <p:spPr bwMode="auto">
          <a:xfrm>
            <a:off x="7658518" y="1655125"/>
            <a:ext cx="823530" cy="765940"/>
          </a:xfrm>
          <a:prstGeom prst="ellipse">
            <a:avLst/>
          </a:prstGeom>
          <a:solidFill>
            <a:sysClr val="window" lastClr="FFFFFF"/>
          </a:solidFill>
          <a:ln w="19050">
            <a:solidFill>
              <a:srgbClr val="69A35B">
                <a:lumMod val="75000"/>
              </a:srgbClr>
            </a:solid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sp>
        <p:nvSpPr>
          <p:cNvPr id="24" name="任意多边形 23"/>
          <p:cNvSpPr/>
          <p:nvPr>
            <p:custDataLst>
              <p:tags r:id="rId36"/>
            </p:custDataLst>
          </p:nvPr>
        </p:nvSpPr>
        <p:spPr bwMode="auto">
          <a:xfrm>
            <a:off x="7832231" y="1832650"/>
            <a:ext cx="476103" cy="410896"/>
          </a:xfrm>
          <a:custGeom>
            <a:avLst/>
            <a:gdLst>
              <a:gd name="connsiteX0" fmla="*/ 375037 w 433761"/>
              <a:gd name="connsiteY0" fmla="*/ 292577 h 374353"/>
              <a:gd name="connsiteX1" fmla="*/ 364399 w 433761"/>
              <a:gd name="connsiteY1" fmla="*/ 302269 h 374353"/>
              <a:gd name="connsiteX2" fmla="*/ 375037 w 433761"/>
              <a:gd name="connsiteY2" fmla="*/ 311961 h 374353"/>
              <a:gd name="connsiteX3" fmla="*/ 390993 w 433761"/>
              <a:gd name="connsiteY3" fmla="*/ 302269 h 374353"/>
              <a:gd name="connsiteX4" fmla="*/ 375037 w 433761"/>
              <a:gd name="connsiteY4" fmla="*/ 292577 h 374353"/>
              <a:gd name="connsiteX5" fmla="*/ 186009 w 433761"/>
              <a:gd name="connsiteY5" fmla="*/ 292577 h 374353"/>
              <a:gd name="connsiteX6" fmla="*/ 175459 w 433761"/>
              <a:gd name="connsiteY6" fmla="*/ 302269 h 374353"/>
              <a:gd name="connsiteX7" fmla="*/ 186009 w 433761"/>
              <a:gd name="connsiteY7" fmla="*/ 311961 h 374353"/>
              <a:gd name="connsiteX8" fmla="*/ 201836 w 433761"/>
              <a:gd name="connsiteY8" fmla="*/ 302269 h 374353"/>
              <a:gd name="connsiteX9" fmla="*/ 186009 w 433761"/>
              <a:gd name="connsiteY9" fmla="*/ 292577 h 374353"/>
              <a:gd name="connsiteX10" fmla="*/ 96018 w 433761"/>
              <a:gd name="connsiteY10" fmla="*/ 263501 h 374353"/>
              <a:gd name="connsiteX11" fmla="*/ 106625 w 433761"/>
              <a:gd name="connsiteY11" fmla="*/ 292577 h 374353"/>
              <a:gd name="connsiteX12" fmla="*/ 117232 w 433761"/>
              <a:gd name="connsiteY12" fmla="*/ 307115 h 374353"/>
              <a:gd name="connsiteX13" fmla="*/ 117232 w 433761"/>
              <a:gd name="connsiteY13" fmla="*/ 321653 h 374353"/>
              <a:gd name="connsiteX14" fmla="*/ 42985 w 433761"/>
              <a:gd name="connsiteY14" fmla="*/ 273193 h 374353"/>
              <a:gd name="connsiteX15" fmla="*/ 96018 w 433761"/>
              <a:gd name="connsiteY15" fmla="*/ 263501 h 374353"/>
              <a:gd name="connsiteX16" fmla="*/ 280471 w 433761"/>
              <a:gd name="connsiteY16" fmla="*/ 258049 h 374353"/>
              <a:gd name="connsiteX17" fmla="*/ 285622 w 433761"/>
              <a:gd name="connsiteY17" fmla="*/ 258049 h 374353"/>
              <a:gd name="connsiteX18" fmla="*/ 290773 w 433761"/>
              <a:gd name="connsiteY18" fmla="*/ 258049 h 374353"/>
              <a:gd name="connsiteX19" fmla="*/ 290773 w 433761"/>
              <a:gd name="connsiteY19" fmla="*/ 262966 h 374353"/>
              <a:gd name="connsiteX20" fmla="*/ 295925 w 433761"/>
              <a:gd name="connsiteY20" fmla="*/ 267884 h 374353"/>
              <a:gd name="connsiteX21" fmla="*/ 311378 w 433761"/>
              <a:gd name="connsiteY21" fmla="*/ 277718 h 374353"/>
              <a:gd name="connsiteX22" fmla="*/ 311378 w 433761"/>
              <a:gd name="connsiteY22" fmla="*/ 282635 h 374353"/>
              <a:gd name="connsiteX23" fmla="*/ 306227 w 433761"/>
              <a:gd name="connsiteY23" fmla="*/ 282635 h 374353"/>
              <a:gd name="connsiteX24" fmla="*/ 301076 w 433761"/>
              <a:gd name="connsiteY24" fmla="*/ 282635 h 374353"/>
              <a:gd name="connsiteX25" fmla="*/ 295925 w 433761"/>
              <a:gd name="connsiteY25" fmla="*/ 277718 h 374353"/>
              <a:gd name="connsiteX26" fmla="*/ 285622 w 433761"/>
              <a:gd name="connsiteY26" fmla="*/ 277718 h 374353"/>
              <a:gd name="connsiteX27" fmla="*/ 280471 w 433761"/>
              <a:gd name="connsiteY27" fmla="*/ 277718 h 374353"/>
              <a:gd name="connsiteX28" fmla="*/ 275320 w 433761"/>
              <a:gd name="connsiteY28" fmla="*/ 287553 h 374353"/>
              <a:gd name="connsiteX29" fmla="*/ 285622 w 433761"/>
              <a:gd name="connsiteY29" fmla="*/ 292470 h 374353"/>
              <a:gd name="connsiteX30" fmla="*/ 290773 w 433761"/>
              <a:gd name="connsiteY30" fmla="*/ 297387 h 374353"/>
              <a:gd name="connsiteX31" fmla="*/ 311378 w 433761"/>
              <a:gd name="connsiteY31" fmla="*/ 312139 h 374353"/>
              <a:gd name="connsiteX32" fmla="*/ 306227 w 433761"/>
              <a:gd name="connsiteY32" fmla="*/ 331808 h 374353"/>
              <a:gd name="connsiteX33" fmla="*/ 290773 w 433761"/>
              <a:gd name="connsiteY33" fmla="*/ 336725 h 374353"/>
              <a:gd name="connsiteX34" fmla="*/ 290773 w 433761"/>
              <a:gd name="connsiteY34" fmla="*/ 341642 h 374353"/>
              <a:gd name="connsiteX35" fmla="*/ 285622 w 433761"/>
              <a:gd name="connsiteY35" fmla="*/ 341642 h 374353"/>
              <a:gd name="connsiteX36" fmla="*/ 280471 w 433761"/>
              <a:gd name="connsiteY36" fmla="*/ 341642 h 374353"/>
              <a:gd name="connsiteX37" fmla="*/ 280471 w 433761"/>
              <a:gd name="connsiteY37" fmla="*/ 336725 h 374353"/>
              <a:gd name="connsiteX38" fmla="*/ 265017 w 433761"/>
              <a:gd name="connsiteY38" fmla="*/ 326890 h 374353"/>
              <a:gd name="connsiteX39" fmla="*/ 265017 w 433761"/>
              <a:gd name="connsiteY39" fmla="*/ 321973 h 374353"/>
              <a:gd name="connsiteX40" fmla="*/ 270169 w 433761"/>
              <a:gd name="connsiteY40" fmla="*/ 317056 h 374353"/>
              <a:gd name="connsiteX41" fmla="*/ 275320 w 433761"/>
              <a:gd name="connsiteY41" fmla="*/ 317056 h 374353"/>
              <a:gd name="connsiteX42" fmla="*/ 280471 w 433761"/>
              <a:gd name="connsiteY42" fmla="*/ 321973 h 374353"/>
              <a:gd name="connsiteX43" fmla="*/ 290773 w 433761"/>
              <a:gd name="connsiteY43" fmla="*/ 321973 h 374353"/>
              <a:gd name="connsiteX44" fmla="*/ 295925 w 433761"/>
              <a:gd name="connsiteY44" fmla="*/ 321973 h 374353"/>
              <a:gd name="connsiteX45" fmla="*/ 301076 w 433761"/>
              <a:gd name="connsiteY45" fmla="*/ 312139 h 374353"/>
              <a:gd name="connsiteX46" fmla="*/ 295925 w 433761"/>
              <a:gd name="connsiteY46" fmla="*/ 312139 h 374353"/>
              <a:gd name="connsiteX47" fmla="*/ 290773 w 433761"/>
              <a:gd name="connsiteY47" fmla="*/ 307221 h 374353"/>
              <a:gd name="connsiteX48" fmla="*/ 270169 w 433761"/>
              <a:gd name="connsiteY48" fmla="*/ 297387 h 374353"/>
              <a:gd name="connsiteX49" fmla="*/ 265017 w 433761"/>
              <a:gd name="connsiteY49" fmla="*/ 292470 h 374353"/>
              <a:gd name="connsiteX50" fmla="*/ 270169 w 433761"/>
              <a:gd name="connsiteY50" fmla="*/ 272801 h 374353"/>
              <a:gd name="connsiteX51" fmla="*/ 280471 w 433761"/>
              <a:gd name="connsiteY51" fmla="*/ 262966 h 374353"/>
              <a:gd name="connsiteX52" fmla="*/ 280471 w 433761"/>
              <a:gd name="connsiteY52" fmla="*/ 258049 h 374353"/>
              <a:gd name="connsiteX53" fmla="*/ 316528 w 433761"/>
              <a:gd name="connsiteY53" fmla="*/ 248963 h 374353"/>
              <a:gd name="connsiteX54" fmla="*/ 396312 w 433761"/>
              <a:gd name="connsiteY54" fmla="*/ 248963 h 374353"/>
              <a:gd name="connsiteX55" fmla="*/ 396312 w 433761"/>
              <a:gd name="connsiteY55" fmla="*/ 253809 h 374353"/>
              <a:gd name="connsiteX56" fmla="*/ 406950 w 433761"/>
              <a:gd name="connsiteY56" fmla="*/ 268347 h 374353"/>
              <a:gd name="connsiteX57" fmla="*/ 412269 w 433761"/>
              <a:gd name="connsiteY57" fmla="*/ 268347 h 374353"/>
              <a:gd name="connsiteX58" fmla="*/ 412269 w 433761"/>
              <a:gd name="connsiteY58" fmla="*/ 336191 h 374353"/>
              <a:gd name="connsiteX59" fmla="*/ 406950 w 433761"/>
              <a:gd name="connsiteY59" fmla="*/ 336191 h 374353"/>
              <a:gd name="connsiteX60" fmla="*/ 396312 w 433761"/>
              <a:gd name="connsiteY60" fmla="*/ 350729 h 374353"/>
              <a:gd name="connsiteX61" fmla="*/ 321847 w 433761"/>
              <a:gd name="connsiteY61" fmla="*/ 350729 h 374353"/>
              <a:gd name="connsiteX62" fmla="*/ 348442 w 433761"/>
              <a:gd name="connsiteY62" fmla="*/ 302269 h 374353"/>
              <a:gd name="connsiteX63" fmla="*/ 316528 w 433761"/>
              <a:gd name="connsiteY63" fmla="*/ 248963 h 374353"/>
              <a:gd name="connsiteX64" fmla="*/ 170183 w 433761"/>
              <a:gd name="connsiteY64" fmla="*/ 248963 h 374353"/>
              <a:gd name="connsiteX65" fmla="*/ 259866 w 433761"/>
              <a:gd name="connsiteY65" fmla="*/ 248963 h 374353"/>
              <a:gd name="connsiteX66" fmla="*/ 228214 w 433761"/>
              <a:gd name="connsiteY66" fmla="*/ 302269 h 374353"/>
              <a:gd name="connsiteX67" fmla="*/ 254591 w 433761"/>
              <a:gd name="connsiteY67" fmla="*/ 350729 h 374353"/>
              <a:gd name="connsiteX68" fmla="*/ 170183 w 433761"/>
              <a:gd name="connsiteY68" fmla="*/ 350729 h 374353"/>
              <a:gd name="connsiteX69" fmla="*/ 159632 w 433761"/>
              <a:gd name="connsiteY69" fmla="*/ 336191 h 374353"/>
              <a:gd name="connsiteX70" fmla="*/ 154357 w 433761"/>
              <a:gd name="connsiteY70" fmla="*/ 336191 h 374353"/>
              <a:gd name="connsiteX71" fmla="*/ 154357 w 433761"/>
              <a:gd name="connsiteY71" fmla="*/ 268347 h 374353"/>
              <a:gd name="connsiteX72" fmla="*/ 159632 w 433761"/>
              <a:gd name="connsiteY72" fmla="*/ 268347 h 374353"/>
              <a:gd name="connsiteX73" fmla="*/ 170183 w 433761"/>
              <a:gd name="connsiteY73" fmla="*/ 253809 h 374353"/>
              <a:gd name="connsiteX74" fmla="*/ 170183 w 433761"/>
              <a:gd name="connsiteY74" fmla="*/ 248963 h 374353"/>
              <a:gd name="connsiteX75" fmla="*/ 142633 w 433761"/>
              <a:gd name="connsiteY75" fmla="*/ 238059 h 374353"/>
              <a:gd name="connsiteX76" fmla="*/ 142633 w 433761"/>
              <a:gd name="connsiteY76" fmla="*/ 359815 h 374353"/>
              <a:gd name="connsiteX77" fmla="*/ 422038 w 433761"/>
              <a:gd name="connsiteY77" fmla="*/ 359815 h 374353"/>
              <a:gd name="connsiteX78" fmla="*/ 422038 w 433761"/>
              <a:gd name="connsiteY78" fmla="*/ 238059 h 374353"/>
              <a:gd name="connsiteX79" fmla="*/ 132864 w 433761"/>
              <a:gd name="connsiteY79" fmla="*/ 228973 h 374353"/>
              <a:gd name="connsiteX80" fmla="*/ 433761 w 433761"/>
              <a:gd name="connsiteY80" fmla="*/ 228973 h 374353"/>
              <a:gd name="connsiteX81" fmla="*/ 433761 w 433761"/>
              <a:gd name="connsiteY81" fmla="*/ 374353 h 374353"/>
              <a:gd name="connsiteX82" fmla="*/ 132864 w 433761"/>
              <a:gd name="connsiteY82" fmla="*/ 374353 h 374353"/>
              <a:gd name="connsiteX83" fmla="*/ 290517 w 433761"/>
              <a:gd name="connsiteY83" fmla="*/ 174456 h 374353"/>
              <a:gd name="connsiteX84" fmla="*/ 369283 w 433761"/>
              <a:gd name="connsiteY84" fmla="*/ 174456 h 374353"/>
              <a:gd name="connsiteX85" fmla="*/ 358781 w 433761"/>
              <a:gd name="connsiteY85" fmla="*/ 219887 h 374353"/>
              <a:gd name="connsiteX86" fmla="*/ 285266 w 433761"/>
              <a:gd name="connsiteY86" fmla="*/ 219887 h 374353"/>
              <a:gd name="connsiteX87" fmla="*/ 290517 w 433761"/>
              <a:gd name="connsiteY87" fmla="*/ 174456 h 374353"/>
              <a:gd name="connsiteX88" fmla="*/ 195388 w 433761"/>
              <a:gd name="connsiteY88" fmla="*/ 174456 h 374353"/>
              <a:gd name="connsiteX89" fmla="*/ 269635 w 433761"/>
              <a:gd name="connsiteY89" fmla="*/ 174456 h 374353"/>
              <a:gd name="connsiteX90" fmla="*/ 264332 w 433761"/>
              <a:gd name="connsiteY90" fmla="*/ 219887 h 374353"/>
              <a:gd name="connsiteX91" fmla="*/ 195388 w 433761"/>
              <a:gd name="connsiteY91" fmla="*/ 219887 h 374353"/>
              <a:gd name="connsiteX92" fmla="*/ 195388 w 433761"/>
              <a:gd name="connsiteY92" fmla="*/ 174456 h 374353"/>
              <a:gd name="connsiteX93" fmla="*/ 101602 w 433761"/>
              <a:gd name="connsiteY93" fmla="*/ 174456 h 374353"/>
              <a:gd name="connsiteX94" fmla="*/ 173896 w 433761"/>
              <a:gd name="connsiteY94" fmla="*/ 174456 h 374353"/>
              <a:gd name="connsiteX95" fmla="*/ 173896 w 433761"/>
              <a:gd name="connsiteY95" fmla="*/ 218489 h 374353"/>
              <a:gd name="connsiteX96" fmla="*/ 117093 w 433761"/>
              <a:gd name="connsiteY96" fmla="*/ 218489 h 374353"/>
              <a:gd name="connsiteX97" fmla="*/ 117093 w 433761"/>
              <a:gd name="connsiteY97" fmla="*/ 238059 h 374353"/>
              <a:gd name="connsiteX98" fmla="*/ 111929 w 433761"/>
              <a:gd name="connsiteY98" fmla="*/ 238059 h 374353"/>
              <a:gd name="connsiteX99" fmla="*/ 101602 w 433761"/>
              <a:gd name="connsiteY99" fmla="*/ 174456 h 374353"/>
              <a:gd name="connsiteX100" fmla="*/ 0 w 433761"/>
              <a:gd name="connsiteY100" fmla="*/ 174456 h 374353"/>
              <a:gd name="connsiteX101" fmla="*/ 79304 w 433761"/>
              <a:gd name="connsiteY101" fmla="*/ 174456 h 374353"/>
              <a:gd name="connsiteX102" fmla="*/ 89878 w 433761"/>
              <a:gd name="connsiteY102" fmla="*/ 243297 h 374353"/>
              <a:gd name="connsiteX103" fmla="*/ 31721 w 433761"/>
              <a:gd name="connsiteY103" fmla="*/ 258049 h 374353"/>
              <a:gd name="connsiteX104" fmla="*/ 0 w 433761"/>
              <a:gd name="connsiteY104" fmla="*/ 174456 h 374353"/>
              <a:gd name="connsiteX105" fmla="*/ 259029 w 433761"/>
              <a:gd name="connsiteY105" fmla="*/ 92680 h 374353"/>
              <a:gd name="connsiteX106" fmla="*/ 269635 w 433761"/>
              <a:gd name="connsiteY106" fmla="*/ 156283 h 374353"/>
              <a:gd name="connsiteX107" fmla="*/ 195388 w 433761"/>
              <a:gd name="connsiteY107" fmla="*/ 156283 h 374353"/>
              <a:gd name="connsiteX108" fmla="*/ 195388 w 433761"/>
              <a:gd name="connsiteY108" fmla="*/ 97572 h 374353"/>
              <a:gd name="connsiteX109" fmla="*/ 259029 w 433761"/>
              <a:gd name="connsiteY109" fmla="*/ 92680 h 374353"/>
              <a:gd name="connsiteX110" fmla="*/ 111929 w 433761"/>
              <a:gd name="connsiteY110" fmla="*/ 92680 h 374353"/>
              <a:gd name="connsiteX111" fmla="*/ 173896 w 433761"/>
              <a:gd name="connsiteY111" fmla="*/ 97572 h 374353"/>
              <a:gd name="connsiteX112" fmla="*/ 173896 w 433761"/>
              <a:gd name="connsiteY112" fmla="*/ 156283 h 374353"/>
              <a:gd name="connsiteX113" fmla="*/ 101602 w 433761"/>
              <a:gd name="connsiteY113" fmla="*/ 156283 h 374353"/>
              <a:gd name="connsiteX114" fmla="*/ 111929 w 433761"/>
              <a:gd name="connsiteY114" fmla="*/ 92680 h 374353"/>
              <a:gd name="connsiteX115" fmla="*/ 337562 w 433761"/>
              <a:gd name="connsiteY115" fmla="*/ 72690 h 374353"/>
              <a:gd name="connsiteX116" fmla="*/ 369283 w 433761"/>
              <a:gd name="connsiteY116" fmla="*/ 156283 h 374353"/>
              <a:gd name="connsiteX117" fmla="*/ 289979 w 433761"/>
              <a:gd name="connsiteY117" fmla="*/ 156283 h 374353"/>
              <a:gd name="connsiteX118" fmla="*/ 279405 w 433761"/>
              <a:gd name="connsiteY118" fmla="*/ 87442 h 374353"/>
              <a:gd name="connsiteX119" fmla="*/ 337562 w 433761"/>
              <a:gd name="connsiteY119" fmla="*/ 72690 h 374353"/>
              <a:gd name="connsiteX120" fmla="*/ 31721 w 433761"/>
              <a:gd name="connsiteY120" fmla="*/ 72690 h 374353"/>
              <a:gd name="connsiteX121" fmla="*/ 89878 w 433761"/>
              <a:gd name="connsiteY121" fmla="*/ 87442 h 374353"/>
              <a:gd name="connsiteX122" fmla="*/ 79304 w 433761"/>
              <a:gd name="connsiteY122" fmla="*/ 156283 h 374353"/>
              <a:gd name="connsiteX123" fmla="*/ 0 w 433761"/>
              <a:gd name="connsiteY123" fmla="*/ 156283 h 374353"/>
              <a:gd name="connsiteX124" fmla="*/ 31721 w 433761"/>
              <a:gd name="connsiteY124" fmla="*/ 72690 h 374353"/>
              <a:gd name="connsiteX125" fmla="*/ 195388 w 433761"/>
              <a:gd name="connsiteY125" fmla="*/ 9087 h 374353"/>
              <a:gd name="connsiteX126" fmla="*/ 216703 w 433761"/>
              <a:gd name="connsiteY126" fmla="*/ 18952 h 374353"/>
              <a:gd name="connsiteX127" fmla="*/ 254004 w 433761"/>
              <a:gd name="connsiteY127" fmla="*/ 73209 h 374353"/>
              <a:gd name="connsiteX128" fmla="*/ 195388 w 433761"/>
              <a:gd name="connsiteY128" fmla="*/ 78142 h 374353"/>
              <a:gd name="connsiteX129" fmla="*/ 195388 w 433761"/>
              <a:gd name="connsiteY129" fmla="*/ 9087 h 374353"/>
              <a:gd name="connsiteX130" fmla="*/ 173896 w 433761"/>
              <a:gd name="connsiteY130" fmla="*/ 9087 h 374353"/>
              <a:gd name="connsiteX131" fmla="*/ 173896 w 433761"/>
              <a:gd name="connsiteY131" fmla="*/ 78142 h 374353"/>
              <a:gd name="connsiteX132" fmla="*/ 117233 w 433761"/>
              <a:gd name="connsiteY132" fmla="*/ 73209 h 374353"/>
              <a:gd name="connsiteX133" fmla="*/ 127535 w 433761"/>
              <a:gd name="connsiteY133" fmla="*/ 53479 h 374353"/>
              <a:gd name="connsiteX134" fmla="*/ 153291 w 433761"/>
              <a:gd name="connsiteY134" fmla="*/ 18952 h 374353"/>
              <a:gd name="connsiteX135" fmla="*/ 173896 w 433761"/>
              <a:gd name="connsiteY135" fmla="*/ 9087 h 374353"/>
              <a:gd name="connsiteX136" fmla="*/ 226650 w 433761"/>
              <a:gd name="connsiteY136" fmla="*/ 0 h 374353"/>
              <a:gd name="connsiteX137" fmla="*/ 328252 w 433761"/>
              <a:gd name="connsiteY137" fmla="*/ 57632 h 374353"/>
              <a:gd name="connsiteX138" fmla="*/ 274778 w 433761"/>
              <a:gd name="connsiteY138" fmla="*/ 67238 h 374353"/>
              <a:gd name="connsiteX139" fmla="*/ 264083 w 433761"/>
              <a:gd name="connsiteY139" fmla="*/ 43224 h 374353"/>
              <a:gd name="connsiteX140" fmla="*/ 226650 w 433761"/>
              <a:gd name="connsiteY140" fmla="*/ 4803 h 374353"/>
              <a:gd name="connsiteX141" fmla="*/ 226650 w 433761"/>
              <a:gd name="connsiteY141" fmla="*/ 0 h 374353"/>
              <a:gd name="connsiteX142" fmla="*/ 142633 w 433761"/>
              <a:gd name="connsiteY142" fmla="*/ 0 h 374353"/>
              <a:gd name="connsiteX143" fmla="*/ 142633 w 433761"/>
              <a:gd name="connsiteY143" fmla="*/ 4803 h 374353"/>
              <a:gd name="connsiteX144" fmla="*/ 95431 w 433761"/>
              <a:gd name="connsiteY144" fmla="*/ 67238 h 374353"/>
              <a:gd name="connsiteX145" fmla="*/ 42985 w 433761"/>
              <a:gd name="connsiteY145" fmla="*/ 57632 h 374353"/>
              <a:gd name="connsiteX146" fmla="*/ 142633 w 433761"/>
              <a:gd name="connsiteY146" fmla="*/ 0 h 37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33761" h="374353">
                <a:moveTo>
                  <a:pt x="375037" y="292577"/>
                </a:moveTo>
                <a:cubicBezTo>
                  <a:pt x="369718" y="292577"/>
                  <a:pt x="364399" y="297423"/>
                  <a:pt x="364399" y="302269"/>
                </a:cubicBezTo>
                <a:cubicBezTo>
                  <a:pt x="364399" y="307115"/>
                  <a:pt x="369718" y="311961"/>
                  <a:pt x="375037" y="311961"/>
                </a:cubicBezTo>
                <a:cubicBezTo>
                  <a:pt x="385675" y="311961"/>
                  <a:pt x="390993" y="307115"/>
                  <a:pt x="390993" y="302269"/>
                </a:cubicBezTo>
                <a:cubicBezTo>
                  <a:pt x="390993" y="297423"/>
                  <a:pt x="385675" y="292577"/>
                  <a:pt x="375037" y="292577"/>
                </a:cubicBezTo>
                <a:close/>
                <a:moveTo>
                  <a:pt x="186009" y="292577"/>
                </a:moveTo>
                <a:cubicBezTo>
                  <a:pt x="180734" y="292577"/>
                  <a:pt x="175459" y="297423"/>
                  <a:pt x="175459" y="302269"/>
                </a:cubicBezTo>
                <a:cubicBezTo>
                  <a:pt x="175459" y="307115"/>
                  <a:pt x="180734" y="311961"/>
                  <a:pt x="186009" y="311961"/>
                </a:cubicBezTo>
                <a:cubicBezTo>
                  <a:pt x="196561" y="311961"/>
                  <a:pt x="201836" y="307115"/>
                  <a:pt x="201836" y="302269"/>
                </a:cubicBezTo>
                <a:cubicBezTo>
                  <a:pt x="201836" y="297423"/>
                  <a:pt x="196561" y="292577"/>
                  <a:pt x="186009" y="292577"/>
                </a:cubicBezTo>
                <a:close/>
                <a:moveTo>
                  <a:pt x="96018" y="263501"/>
                </a:moveTo>
                <a:cubicBezTo>
                  <a:pt x="101322" y="273193"/>
                  <a:pt x="106625" y="282885"/>
                  <a:pt x="106625" y="292577"/>
                </a:cubicBezTo>
                <a:cubicBezTo>
                  <a:pt x="111928" y="297423"/>
                  <a:pt x="117232" y="302269"/>
                  <a:pt x="117232" y="307115"/>
                </a:cubicBezTo>
                <a:cubicBezTo>
                  <a:pt x="117232" y="307115"/>
                  <a:pt x="117232" y="307115"/>
                  <a:pt x="117232" y="321653"/>
                </a:cubicBezTo>
                <a:cubicBezTo>
                  <a:pt x="90715" y="311961"/>
                  <a:pt x="64198" y="297423"/>
                  <a:pt x="42985" y="273193"/>
                </a:cubicBezTo>
                <a:cubicBezTo>
                  <a:pt x="64198" y="268347"/>
                  <a:pt x="80108" y="268347"/>
                  <a:pt x="96018" y="263501"/>
                </a:cubicBezTo>
                <a:close/>
                <a:moveTo>
                  <a:pt x="280471" y="258049"/>
                </a:moveTo>
                <a:cubicBezTo>
                  <a:pt x="280471" y="258049"/>
                  <a:pt x="280471" y="258049"/>
                  <a:pt x="285622" y="258049"/>
                </a:cubicBezTo>
                <a:cubicBezTo>
                  <a:pt x="285622" y="258049"/>
                  <a:pt x="285622" y="258049"/>
                  <a:pt x="290773" y="258049"/>
                </a:cubicBezTo>
                <a:cubicBezTo>
                  <a:pt x="290773" y="258049"/>
                  <a:pt x="290773" y="258049"/>
                  <a:pt x="290773" y="262966"/>
                </a:cubicBezTo>
                <a:cubicBezTo>
                  <a:pt x="290773" y="262966"/>
                  <a:pt x="290773" y="262966"/>
                  <a:pt x="295925" y="267884"/>
                </a:cubicBezTo>
                <a:cubicBezTo>
                  <a:pt x="301076" y="267884"/>
                  <a:pt x="311378" y="272801"/>
                  <a:pt x="311378" y="277718"/>
                </a:cubicBezTo>
                <a:cubicBezTo>
                  <a:pt x="311378" y="277718"/>
                  <a:pt x="311378" y="277718"/>
                  <a:pt x="311378" y="282635"/>
                </a:cubicBezTo>
                <a:cubicBezTo>
                  <a:pt x="311378" y="282635"/>
                  <a:pt x="306227" y="282635"/>
                  <a:pt x="306227" y="282635"/>
                </a:cubicBezTo>
                <a:cubicBezTo>
                  <a:pt x="306227" y="282635"/>
                  <a:pt x="306227" y="282635"/>
                  <a:pt x="301076" y="282635"/>
                </a:cubicBezTo>
                <a:cubicBezTo>
                  <a:pt x="301076" y="282635"/>
                  <a:pt x="301076" y="282635"/>
                  <a:pt x="295925" y="277718"/>
                </a:cubicBezTo>
                <a:cubicBezTo>
                  <a:pt x="290773" y="277718"/>
                  <a:pt x="290773" y="277718"/>
                  <a:pt x="285622" y="277718"/>
                </a:cubicBezTo>
                <a:cubicBezTo>
                  <a:pt x="285622" y="277718"/>
                  <a:pt x="280471" y="277718"/>
                  <a:pt x="280471" y="277718"/>
                </a:cubicBezTo>
                <a:cubicBezTo>
                  <a:pt x="275320" y="282635"/>
                  <a:pt x="275320" y="282635"/>
                  <a:pt x="275320" y="287553"/>
                </a:cubicBezTo>
                <a:cubicBezTo>
                  <a:pt x="280471" y="287553"/>
                  <a:pt x="280471" y="292470"/>
                  <a:pt x="285622" y="292470"/>
                </a:cubicBezTo>
                <a:cubicBezTo>
                  <a:pt x="285622" y="292470"/>
                  <a:pt x="290773" y="292470"/>
                  <a:pt x="290773" y="297387"/>
                </a:cubicBezTo>
                <a:cubicBezTo>
                  <a:pt x="301076" y="297387"/>
                  <a:pt x="311378" y="302304"/>
                  <a:pt x="311378" y="312139"/>
                </a:cubicBezTo>
                <a:cubicBezTo>
                  <a:pt x="316529" y="317056"/>
                  <a:pt x="316529" y="326890"/>
                  <a:pt x="306227" y="331808"/>
                </a:cubicBezTo>
                <a:cubicBezTo>
                  <a:pt x="306227" y="331808"/>
                  <a:pt x="301076" y="336725"/>
                  <a:pt x="290773" y="336725"/>
                </a:cubicBezTo>
                <a:cubicBezTo>
                  <a:pt x="290773" y="336725"/>
                  <a:pt x="290773" y="336725"/>
                  <a:pt x="290773" y="341642"/>
                </a:cubicBezTo>
                <a:cubicBezTo>
                  <a:pt x="290773" y="341642"/>
                  <a:pt x="290773" y="341642"/>
                  <a:pt x="285622" y="341642"/>
                </a:cubicBezTo>
                <a:cubicBezTo>
                  <a:pt x="285622" y="341642"/>
                  <a:pt x="285622" y="341642"/>
                  <a:pt x="280471" y="341642"/>
                </a:cubicBezTo>
                <a:cubicBezTo>
                  <a:pt x="280471" y="341642"/>
                  <a:pt x="280471" y="341642"/>
                  <a:pt x="280471" y="336725"/>
                </a:cubicBezTo>
                <a:cubicBezTo>
                  <a:pt x="275320" y="331808"/>
                  <a:pt x="265017" y="331808"/>
                  <a:pt x="265017" y="326890"/>
                </a:cubicBezTo>
                <a:cubicBezTo>
                  <a:pt x="259866" y="321973"/>
                  <a:pt x="259866" y="321973"/>
                  <a:pt x="265017" y="321973"/>
                </a:cubicBezTo>
                <a:cubicBezTo>
                  <a:pt x="265017" y="317056"/>
                  <a:pt x="265017" y="317056"/>
                  <a:pt x="270169" y="317056"/>
                </a:cubicBezTo>
                <a:cubicBezTo>
                  <a:pt x="270169" y="317056"/>
                  <a:pt x="270169" y="317056"/>
                  <a:pt x="275320" y="317056"/>
                </a:cubicBezTo>
                <a:cubicBezTo>
                  <a:pt x="275320" y="321973"/>
                  <a:pt x="280471" y="321973"/>
                  <a:pt x="280471" y="321973"/>
                </a:cubicBezTo>
                <a:cubicBezTo>
                  <a:pt x="285622" y="321973"/>
                  <a:pt x="285622" y="321973"/>
                  <a:pt x="290773" y="321973"/>
                </a:cubicBezTo>
                <a:cubicBezTo>
                  <a:pt x="295925" y="321973"/>
                  <a:pt x="295925" y="321973"/>
                  <a:pt x="295925" y="321973"/>
                </a:cubicBezTo>
                <a:cubicBezTo>
                  <a:pt x="301076" y="321973"/>
                  <a:pt x="301076" y="317056"/>
                  <a:pt x="301076" y="312139"/>
                </a:cubicBezTo>
                <a:cubicBezTo>
                  <a:pt x="301076" y="312139"/>
                  <a:pt x="295925" y="312139"/>
                  <a:pt x="295925" y="312139"/>
                </a:cubicBezTo>
                <a:cubicBezTo>
                  <a:pt x="295925" y="312139"/>
                  <a:pt x="295925" y="312139"/>
                  <a:pt x="290773" y="307221"/>
                </a:cubicBezTo>
                <a:cubicBezTo>
                  <a:pt x="285622" y="307221"/>
                  <a:pt x="275320" y="302304"/>
                  <a:pt x="270169" y="297387"/>
                </a:cubicBezTo>
                <a:cubicBezTo>
                  <a:pt x="270169" y="297387"/>
                  <a:pt x="265017" y="297387"/>
                  <a:pt x="265017" y="292470"/>
                </a:cubicBezTo>
                <a:cubicBezTo>
                  <a:pt x="259866" y="287553"/>
                  <a:pt x="265017" y="277718"/>
                  <a:pt x="270169" y="272801"/>
                </a:cubicBezTo>
                <a:cubicBezTo>
                  <a:pt x="270169" y="267884"/>
                  <a:pt x="275320" y="267884"/>
                  <a:pt x="280471" y="262966"/>
                </a:cubicBezTo>
                <a:cubicBezTo>
                  <a:pt x="280471" y="262966"/>
                  <a:pt x="280471" y="262966"/>
                  <a:pt x="280471" y="258049"/>
                </a:cubicBezTo>
                <a:close/>
                <a:moveTo>
                  <a:pt x="316528" y="248963"/>
                </a:moveTo>
                <a:cubicBezTo>
                  <a:pt x="316528" y="248963"/>
                  <a:pt x="316528" y="248963"/>
                  <a:pt x="396312" y="248963"/>
                </a:cubicBezTo>
                <a:cubicBezTo>
                  <a:pt x="396312" y="248963"/>
                  <a:pt x="396312" y="248963"/>
                  <a:pt x="396312" y="253809"/>
                </a:cubicBezTo>
                <a:cubicBezTo>
                  <a:pt x="396312" y="263501"/>
                  <a:pt x="401631" y="268347"/>
                  <a:pt x="406950" y="268347"/>
                </a:cubicBezTo>
                <a:cubicBezTo>
                  <a:pt x="406950" y="268347"/>
                  <a:pt x="406950" y="268347"/>
                  <a:pt x="412269" y="268347"/>
                </a:cubicBezTo>
                <a:cubicBezTo>
                  <a:pt x="412269" y="268347"/>
                  <a:pt x="412269" y="268347"/>
                  <a:pt x="412269" y="336191"/>
                </a:cubicBezTo>
                <a:cubicBezTo>
                  <a:pt x="412269" y="336191"/>
                  <a:pt x="412269" y="336191"/>
                  <a:pt x="406950" y="336191"/>
                </a:cubicBezTo>
                <a:cubicBezTo>
                  <a:pt x="401631" y="336191"/>
                  <a:pt x="396312" y="341037"/>
                  <a:pt x="396312" y="350729"/>
                </a:cubicBezTo>
                <a:cubicBezTo>
                  <a:pt x="396312" y="350729"/>
                  <a:pt x="396312" y="350729"/>
                  <a:pt x="321847" y="350729"/>
                </a:cubicBezTo>
                <a:cubicBezTo>
                  <a:pt x="337804" y="341037"/>
                  <a:pt x="348442" y="321653"/>
                  <a:pt x="348442" y="302269"/>
                </a:cubicBezTo>
                <a:cubicBezTo>
                  <a:pt x="348442" y="278039"/>
                  <a:pt x="337804" y="258655"/>
                  <a:pt x="316528" y="248963"/>
                </a:cubicBezTo>
                <a:close/>
                <a:moveTo>
                  <a:pt x="170183" y="248963"/>
                </a:moveTo>
                <a:cubicBezTo>
                  <a:pt x="170183" y="248963"/>
                  <a:pt x="170183" y="248963"/>
                  <a:pt x="259866" y="248963"/>
                </a:cubicBezTo>
                <a:cubicBezTo>
                  <a:pt x="238764" y="258655"/>
                  <a:pt x="228214" y="278039"/>
                  <a:pt x="228214" y="302269"/>
                </a:cubicBezTo>
                <a:cubicBezTo>
                  <a:pt x="228214" y="321653"/>
                  <a:pt x="238764" y="341037"/>
                  <a:pt x="254591" y="350729"/>
                </a:cubicBezTo>
                <a:cubicBezTo>
                  <a:pt x="254591" y="350729"/>
                  <a:pt x="254591" y="350729"/>
                  <a:pt x="170183" y="350729"/>
                </a:cubicBezTo>
                <a:cubicBezTo>
                  <a:pt x="170183" y="341037"/>
                  <a:pt x="164908" y="336191"/>
                  <a:pt x="159632" y="336191"/>
                </a:cubicBezTo>
                <a:cubicBezTo>
                  <a:pt x="159632" y="336191"/>
                  <a:pt x="159632" y="336191"/>
                  <a:pt x="154357" y="336191"/>
                </a:cubicBezTo>
                <a:cubicBezTo>
                  <a:pt x="154357" y="336191"/>
                  <a:pt x="154357" y="336191"/>
                  <a:pt x="154357" y="268347"/>
                </a:cubicBezTo>
                <a:cubicBezTo>
                  <a:pt x="154357" y="268347"/>
                  <a:pt x="154357" y="268347"/>
                  <a:pt x="159632" y="268347"/>
                </a:cubicBezTo>
                <a:cubicBezTo>
                  <a:pt x="164908" y="268347"/>
                  <a:pt x="170183" y="263501"/>
                  <a:pt x="170183" y="253809"/>
                </a:cubicBezTo>
                <a:cubicBezTo>
                  <a:pt x="170183" y="253809"/>
                  <a:pt x="170183" y="253809"/>
                  <a:pt x="170183" y="248963"/>
                </a:cubicBezTo>
                <a:close/>
                <a:moveTo>
                  <a:pt x="142633" y="238059"/>
                </a:moveTo>
                <a:lnTo>
                  <a:pt x="142633" y="359815"/>
                </a:lnTo>
                <a:lnTo>
                  <a:pt x="422038" y="359815"/>
                </a:lnTo>
                <a:lnTo>
                  <a:pt x="422038" y="238059"/>
                </a:lnTo>
                <a:close/>
                <a:moveTo>
                  <a:pt x="132864" y="228973"/>
                </a:moveTo>
                <a:lnTo>
                  <a:pt x="433761" y="228973"/>
                </a:lnTo>
                <a:lnTo>
                  <a:pt x="433761" y="374353"/>
                </a:lnTo>
                <a:lnTo>
                  <a:pt x="132864" y="374353"/>
                </a:lnTo>
                <a:close/>
                <a:moveTo>
                  <a:pt x="290517" y="174456"/>
                </a:moveTo>
                <a:cubicBezTo>
                  <a:pt x="290517" y="174456"/>
                  <a:pt x="290517" y="174456"/>
                  <a:pt x="369283" y="174456"/>
                </a:cubicBezTo>
                <a:cubicBezTo>
                  <a:pt x="364032" y="189600"/>
                  <a:pt x="364032" y="204743"/>
                  <a:pt x="358781" y="219887"/>
                </a:cubicBezTo>
                <a:cubicBezTo>
                  <a:pt x="358781" y="219887"/>
                  <a:pt x="358781" y="219887"/>
                  <a:pt x="285266" y="219887"/>
                </a:cubicBezTo>
                <a:cubicBezTo>
                  <a:pt x="290517" y="204743"/>
                  <a:pt x="290517" y="189600"/>
                  <a:pt x="290517" y="174456"/>
                </a:cubicBezTo>
                <a:close/>
                <a:moveTo>
                  <a:pt x="195388" y="174456"/>
                </a:moveTo>
                <a:cubicBezTo>
                  <a:pt x="195388" y="174456"/>
                  <a:pt x="195388" y="174456"/>
                  <a:pt x="269635" y="174456"/>
                </a:cubicBezTo>
                <a:cubicBezTo>
                  <a:pt x="269635" y="189600"/>
                  <a:pt x="269635" y="204743"/>
                  <a:pt x="264332" y="219887"/>
                </a:cubicBezTo>
                <a:cubicBezTo>
                  <a:pt x="264332" y="219887"/>
                  <a:pt x="264332" y="219887"/>
                  <a:pt x="195388" y="219887"/>
                </a:cubicBezTo>
                <a:cubicBezTo>
                  <a:pt x="195388" y="219887"/>
                  <a:pt x="195388" y="219887"/>
                  <a:pt x="195388" y="174456"/>
                </a:cubicBezTo>
                <a:close/>
                <a:moveTo>
                  <a:pt x="101602" y="174456"/>
                </a:moveTo>
                <a:cubicBezTo>
                  <a:pt x="101602" y="174456"/>
                  <a:pt x="101602" y="174456"/>
                  <a:pt x="173896" y="174456"/>
                </a:cubicBezTo>
                <a:lnTo>
                  <a:pt x="173896" y="218489"/>
                </a:lnTo>
                <a:cubicBezTo>
                  <a:pt x="173896" y="218489"/>
                  <a:pt x="173896" y="218489"/>
                  <a:pt x="117093" y="218489"/>
                </a:cubicBezTo>
                <a:cubicBezTo>
                  <a:pt x="117093" y="218489"/>
                  <a:pt x="117093" y="218489"/>
                  <a:pt x="117093" y="238059"/>
                </a:cubicBezTo>
                <a:cubicBezTo>
                  <a:pt x="117093" y="238059"/>
                  <a:pt x="111929" y="238059"/>
                  <a:pt x="111929" y="238059"/>
                </a:cubicBezTo>
                <a:cubicBezTo>
                  <a:pt x="106766" y="218489"/>
                  <a:pt x="101602" y="198919"/>
                  <a:pt x="101602" y="174456"/>
                </a:cubicBezTo>
                <a:close/>
                <a:moveTo>
                  <a:pt x="0" y="174456"/>
                </a:moveTo>
                <a:cubicBezTo>
                  <a:pt x="0" y="174456"/>
                  <a:pt x="0" y="174456"/>
                  <a:pt x="79304" y="174456"/>
                </a:cubicBezTo>
                <a:cubicBezTo>
                  <a:pt x="79304" y="199042"/>
                  <a:pt x="84591" y="223628"/>
                  <a:pt x="89878" y="243297"/>
                </a:cubicBezTo>
                <a:cubicBezTo>
                  <a:pt x="68730" y="248215"/>
                  <a:pt x="47582" y="253132"/>
                  <a:pt x="31721" y="258049"/>
                </a:cubicBezTo>
                <a:cubicBezTo>
                  <a:pt x="15861" y="233463"/>
                  <a:pt x="5287" y="203960"/>
                  <a:pt x="0" y="174456"/>
                </a:cubicBezTo>
                <a:close/>
                <a:moveTo>
                  <a:pt x="259029" y="92680"/>
                </a:moveTo>
                <a:cubicBezTo>
                  <a:pt x="264332" y="112250"/>
                  <a:pt x="269635" y="131820"/>
                  <a:pt x="269635" y="156283"/>
                </a:cubicBezTo>
                <a:cubicBezTo>
                  <a:pt x="269635" y="156283"/>
                  <a:pt x="269635" y="156283"/>
                  <a:pt x="195388" y="156283"/>
                </a:cubicBezTo>
                <a:cubicBezTo>
                  <a:pt x="195388" y="156283"/>
                  <a:pt x="195388" y="156283"/>
                  <a:pt x="195388" y="97572"/>
                </a:cubicBezTo>
                <a:cubicBezTo>
                  <a:pt x="216602" y="97572"/>
                  <a:pt x="237815" y="92680"/>
                  <a:pt x="259029" y="92680"/>
                </a:cubicBezTo>
                <a:close/>
                <a:moveTo>
                  <a:pt x="111929" y="92680"/>
                </a:moveTo>
                <a:cubicBezTo>
                  <a:pt x="132585" y="92680"/>
                  <a:pt x="153240" y="97572"/>
                  <a:pt x="173896" y="97572"/>
                </a:cubicBezTo>
                <a:cubicBezTo>
                  <a:pt x="173896" y="97572"/>
                  <a:pt x="173896" y="97572"/>
                  <a:pt x="173896" y="156283"/>
                </a:cubicBezTo>
                <a:cubicBezTo>
                  <a:pt x="173896" y="156283"/>
                  <a:pt x="173896" y="156283"/>
                  <a:pt x="101602" y="156283"/>
                </a:cubicBezTo>
                <a:cubicBezTo>
                  <a:pt x="101602" y="131820"/>
                  <a:pt x="106766" y="112250"/>
                  <a:pt x="111929" y="92680"/>
                </a:cubicBezTo>
                <a:close/>
                <a:moveTo>
                  <a:pt x="337562" y="72690"/>
                </a:moveTo>
                <a:cubicBezTo>
                  <a:pt x="353422" y="97276"/>
                  <a:pt x="363996" y="126779"/>
                  <a:pt x="369283" y="156283"/>
                </a:cubicBezTo>
                <a:cubicBezTo>
                  <a:pt x="369283" y="156283"/>
                  <a:pt x="369283" y="156283"/>
                  <a:pt x="289979" y="156283"/>
                </a:cubicBezTo>
                <a:cubicBezTo>
                  <a:pt x="289979" y="131697"/>
                  <a:pt x="284692" y="107111"/>
                  <a:pt x="279405" y="87442"/>
                </a:cubicBezTo>
                <a:cubicBezTo>
                  <a:pt x="300553" y="82524"/>
                  <a:pt x="321701" y="77607"/>
                  <a:pt x="337562" y="72690"/>
                </a:cubicBezTo>
                <a:close/>
                <a:moveTo>
                  <a:pt x="31721" y="72690"/>
                </a:moveTo>
                <a:cubicBezTo>
                  <a:pt x="47582" y="77607"/>
                  <a:pt x="68730" y="82524"/>
                  <a:pt x="89878" y="87442"/>
                </a:cubicBezTo>
                <a:cubicBezTo>
                  <a:pt x="84591" y="107111"/>
                  <a:pt x="79304" y="131697"/>
                  <a:pt x="79304" y="156283"/>
                </a:cubicBezTo>
                <a:cubicBezTo>
                  <a:pt x="79304" y="156283"/>
                  <a:pt x="79304" y="156283"/>
                  <a:pt x="0" y="156283"/>
                </a:cubicBezTo>
                <a:cubicBezTo>
                  <a:pt x="5287" y="126779"/>
                  <a:pt x="15861" y="97276"/>
                  <a:pt x="31721" y="72690"/>
                </a:cubicBezTo>
                <a:close/>
                <a:moveTo>
                  <a:pt x="195388" y="9087"/>
                </a:moveTo>
                <a:cubicBezTo>
                  <a:pt x="200717" y="9087"/>
                  <a:pt x="211374" y="14019"/>
                  <a:pt x="216703" y="18952"/>
                </a:cubicBezTo>
                <a:cubicBezTo>
                  <a:pt x="227361" y="28817"/>
                  <a:pt x="243347" y="48547"/>
                  <a:pt x="254004" y="73209"/>
                </a:cubicBezTo>
                <a:cubicBezTo>
                  <a:pt x="232689" y="73209"/>
                  <a:pt x="216703" y="78142"/>
                  <a:pt x="195388" y="78142"/>
                </a:cubicBezTo>
                <a:cubicBezTo>
                  <a:pt x="195388" y="78142"/>
                  <a:pt x="195388" y="78142"/>
                  <a:pt x="195388" y="9087"/>
                </a:cubicBezTo>
                <a:close/>
                <a:moveTo>
                  <a:pt x="173896" y="9087"/>
                </a:moveTo>
                <a:cubicBezTo>
                  <a:pt x="173896" y="9087"/>
                  <a:pt x="173896" y="9087"/>
                  <a:pt x="173896" y="78142"/>
                </a:cubicBezTo>
                <a:cubicBezTo>
                  <a:pt x="153291" y="78142"/>
                  <a:pt x="137837" y="73209"/>
                  <a:pt x="117233" y="73209"/>
                </a:cubicBezTo>
                <a:cubicBezTo>
                  <a:pt x="122384" y="63344"/>
                  <a:pt x="122384" y="58412"/>
                  <a:pt x="127535" y="53479"/>
                </a:cubicBezTo>
                <a:cubicBezTo>
                  <a:pt x="137837" y="38682"/>
                  <a:pt x="142989" y="23884"/>
                  <a:pt x="153291" y="18952"/>
                </a:cubicBezTo>
                <a:cubicBezTo>
                  <a:pt x="163593" y="14019"/>
                  <a:pt x="168745" y="9087"/>
                  <a:pt x="173896" y="9087"/>
                </a:cubicBezTo>
                <a:close/>
                <a:moveTo>
                  <a:pt x="226650" y="0"/>
                </a:moveTo>
                <a:cubicBezTo>
                  <a:pt x="264083" y="9605"/>
                  <a:pt x="301515" y="28816"/>
                  <a:pt x="328252" y="57632"/>
                </a:cubicBezTo>
                <a:cubicBezTo>
                  <a:pt x="312210" y="62435"/>
                  <a:pt x="290820" y="67238"/>
                  <a:pt x="274778" y="67238"/>
                </a:cubicBezTo>
                <a:cubicBezTo>
                  <a:pt x="269430" y="57632"/>
                  <a:pt x="264083" y="48027"/>
                  <a:pt x="264083" y="43224"/>
                </a:cubicBezTo>
                <a:cubicBezTo>
                  <a:pt x="253388" y="24013"/>
                  <a:pt x="242693" y="14408"/>
                  <a:pt x="226650" y="4803"/>
                </a:cubicBezTo>
                <a:cubicBezTo>
                  <a:pt x="226650" y="4803"/>
                  <a:pt x="226650" y="4803"/>
                  <a:pt x="226650" y="0"/>
                </a:cubicBezTo>
                <a:close/>
                <a:moveTo>
                  <a:pt x="142633" y="0"/>
                </a:moveTo>
                <a:cubicBezTo>
                  <a:pt x="142633" y="0"/>
                  <a:pt x="142633" y="0"/>
                  <a:pt x="142633" y="4803"/>
                </a:cubicBezTo>
                <a:cubicBezTo>
                  <a:pt x="121654" y="19211"/>
                  <a:pt x="105920" y="38422"/>
                  <a:pt x="95431" y="67238"/>
                </a:cubicBezTo>
                <a:cubicBezTo>
                  <a:pt x="79697" y="67238"/>
                  <a:pt x="58719" y="62435"/>
                  <a:pt x="42985" y="57632"/>
                </a:cubicBezTo>
                <a:cubicBezTo>
                  <a:pt x="69208" y="28816"/>
                  <a:pt x="105920" y="9605"/>
                  <a:pt x="142633" y="0"/>
                </a:cubicBezTo>
                <a:close/>
              </a:path>
            </a:pathLst>
          </a:custGeom>
          <a:solidFill>
            <a:srgbClr val="69A35B"/>
          </a:solidFill>
          <a:ln w="9525">
            <a:noFill/>
            <a:round/>
          </a:ln>
        </p:spPr>
        <p:txBody>
          <a:bodyPr anchor="ctr"/>
          <a:p>
            <a:pPr algn="ctr">
              <a:lnSpc>
                <a:spcPct val="130000"/>
              </a:lnSpc>
            </a:pPr>
            <a:endParaRPr sz="1350">
              <a:latin typeface="Arial" panose="020B0604020202020204" pitchFamily="34" charset="0"/>
              <a:ea typeface="微软雅黑" panose="020B0503020204020204" charset="-122"/>
              <a:sym typeface="Arial" panose="020B0604020202020204" pitchFamily="34" charset="0"/>
            </a:endParaRPr>
          </a:p>
        </p:txBody>
      </p:sp>
      <p:cxnSp>
        <p:nvCxnSpPr>
          <p:cNvPr id="2" name="直接连接符 1"/>
          <p:cNvCxnSpPr/>
          <p:nvPr/>
        </p:nvCxnSpPr>
        <p:spPr>
          <a:xfrm>
            <a:off x="4566920" y="582413"/>
            <a:ext cx="5118363" cy="3746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Tree>
  </p:cSld>
  <p:clrMapOvr>
    <a:masterClrMapping/>
  </p:clrMapOvr>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UNIT_COLOR_SCHEME_SHAPE_ID" val="94"/>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6"/>
  <p:tag name="KSO_WM_UNIT_ID" val="diagram20187584_4*n_h_h_i*1_2_5_6"/>
  <p:tag name="KSO_WM_TEMPLATE_CATEGORY" val="diagram"/>
  <p:tag name="KSO_WM_TEMPLATE_INDEX" val="20187584"/>
  <p:tag name="KSO_WM_UNIT_LAYERLEVEL" val="1_1_1_1"/>
  <p:tag name="KSO_WM_TAG_VERSION" val="1.0"/>
  <p:tag name="KSO_WM_BEAUTIFY_FLAG" val="#wm#"/>
  <p:tag name="KSO_WM_UNIT_LINE_FORE_SCHEMECOLOR_INDEX" val="10"/>
  <p:tag name="KSO_WM_UNIT_LINE_FILL_TYPE" val="2"/>
  <p:tag name="KSO_WM_UNIT_TEXT_FILL_FORE_SCHEMECOLOR_INDEX" val="2"/>
  <p:tag name="KSO_WM_UNIT_TEXT_FILL_TYPE" val="1"/>
</p:tagLst>
</file>

<file path=ppt/tags/tag100.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7"/>
  <p:tag name="KSO_WM_UNIT_INDEX" val="1_2_7"/>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2"/>
  <p:tag name="KSO_WM_UNIT_INDEX" val="1_2_2"/>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6"/>
  <p:tag name="KSO_WM_UNIT_FILL_TYPE" val="1"/>
  <p:tag name="KSO_WM_UNIT_TEXT_FILL_FORE_SCHEMECOLOR_INDEX" val="13"/>
  <p:tag name="KSO_WM_UNIT_TEXT_FILL_TYPE" val="1"/>
</p:tagLst>
</file>

<file path=ppt/tags/tag102.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8"/>
  <p:tag name="KSO_WM_UNIT_INDEX" val="1_2_8"/>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103.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3"/>
  <p:tag name="KSO_WM_UNIT_INDEX" val="1_2_3"/>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6"/>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4"/>
  <p:tag name="KSO_WM_UNIT_INDEX" val="1_2_4"/>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Lst>
</file>

<file path=ppt/tags/tag105.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x*1_2_1"/>
  <p:tag name="KSO_WM_UNIT_INDEX" val="1_2_1"/>
  <p:tag name="KSO_WM_UNIT_TYPE" val="l_h_x"/>
  <p:tag name="KSO_WM_DIAGRAM_GROUP_CODE" val="l1-1"/>
  <p:tag name="KSO_WM_UNIT_DIAGRAM_ISREFERUNIT" val="0"/>
  <p:tag name="KSO_WM_UNIT_DIAGRAM_ISNUMVISUAL" val="0"/>
  <p:tag name="KSO_WM_UNIT_COMPATIBLE" val="0"/>
  <p:tag name="KSO_WM_UNIT_HIGHLIGHT" val="0"/>
  <p:tag name="KSO_WM_UNIT_VALUE" val="93*102"/>
  <p:tag name="KSO_WM_UNIT_FILL_FORE_SCHEMECOLOR_INDEX" val="6"/>
  <p:tag name="KSO_WM_UNIT_FILL_TYPE" val="1"/>
  <p:tag name="KSO_WM_UNIT_TEXT_FILL_FORE_SCHEMECOLOR_INDEX" val="13"/>
  <p:tag name="KSO_WM_UNIT_TEXT_FILL_TYPE" val="1"/>
</p:tagLst>
</file>

<file path=ppt/tags/tag106.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f*1_3_1"/>
  <p:tag name="KSO_WM_UNIT_INDEX" val="1_3_1"/>
  <p:tag name="KSO_WM_UNIT_TYPE" val="l_h_f"/>
  <p:tag name="KSO_WM_DIAGRAM_GROUP_CODE" val="l1-1"/>
  <p:tag name="KSO_WM_UNIT_DIAGRAM_ISREFERUNIT" val="0"/>
  <p:tag name="KSO_WM_UNIT_DIAGRAM_ISNUMVISUAL" val="0"/>
  <p:tag name="KSO_WM_UNIT_COMPATIBLE" val="0"/>
  <p:tag name="KSO_WM_UNIT_HIGHLIGHT" val="0"/>
  <p:tag name="KSO_WM_UNIT_VALUE" val="144"/>
  <p:tag name="KSO_WM_UNIT_NOCLEAR" val="0"/>
  <p:tag name="KSO_WM_UNIT_PRESET_TEXT" val="单击此处添加文本具体内容，简明扼要的阐述您的观点。"/>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107.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6"/>
  <p:tag name="KSO_WM_UNIT_INDEX" val="1_3_6"/>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1"/>
  <p:tag name="KSO_WM_UNIT_INDEX" val="1_3_1"/>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7"/>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8"/>
  <p:tag name="KSO_WM_UNIT_INDEX" val="1_3_8"/>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COLOR_SCHEME_SHAPE_ID" val="92"/>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2"/>
  <p:tag name="KSO_WM_UNIT_ID" val="diagram20187584_4*n_h_h_i*1_2_5_2"/>
  <p:tag name="KSO_WM_TEMPLATE_CATEGORY" val="diagram"/>
  <p:tag name="KSO_WM_TEMPLATE_INDEX" val="20187584"/>
  <p:tag name="KSO_WM_UNIT_LAYERLEVEL" val="1_1_1_1"/>
  <p:tag name="KSO_WM_TAG_VERSION" val="1.0"/>
  <p:tag name="KSO_WM_BEAUTIFY_FLAG" val="#wm#"/>
  <p:tag name="KSO_WM_UNIT_LINE_FORE_SCHEMECOLOR_INDEX" val="16"/>
  <p:tag name="KSO_WM_UNIT_LINE_FILL_TYPE" val="2"/>
</p:tagLst>
</file>

<file path=ppt/tags/tag110.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2"/>
  <p:tag name="KSO_WM_UNIT_INDEX" val="1_3_2"/>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7"/>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7"/>
  <p:tag name="KSO_WM_UNIT_INDEX" val="1_3_7"/>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3"/>
  <p:tag name="KSO_WM_UNIT_INDEX" val="1_3_3"/>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7"/>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3_4"/>
  <p:tag name="KSO_WM_UNIT_INDEX" val="1_3_4"/>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14"/>
  <p:tag name="KSO_WM_UNIT_FILL_TYPE" val="1"/>
  <p:tag name="KSO_WM_UNIT_LINE_FORE_SCHEMECOLOR_INDEX" val="7"/>
  <p:tag name="KSO_WM_UNIT_LINE_FILL_TYPE" val="2"/>
  <p:tag name="KSO_WM_UNIT_TEXT_FILL_FORE_SCHEMECOLOR_INDEX" val="13"/>
  <p:tag name="KSO_WM_UNIT_TEXT_FILL_TYPE" val="1"/>
</p:tagLst>
</file>

<file path=ppt/tags/tag114.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x*1_3_1"/>
  <p:tag name="KSO_WM_UNIT_INDEX" val="1_3_1"/>
  <p:tag name="KSO_WM_UNIT_TYPE" val="l_h_x"/>
  <p:tag name="KSO_WM_DIAGRAM_GROUP_CODE" val="l1-1"/>
  <p:tag name="KSO_WM_UNIT_DIAGRAM_ISREFERUNIT" val="0"/>
  <p:tag name="KSO_WM_UNIT_DIAGRAM_ISNUMVISUAL" val="0"/>
  <p:tag name="KSO_WM_UNIT_COMPATIBLE" val="0"/>
  <p:tag name="KSO_WM_UNIT_HIGHLIGHT" val="0"/>
  <p:tag name="KSO_WM_UNIT_VALUE" val="112*111"/>
  <p:tag name="KSO_WM_UNIT_FILL_FORE_SCHEMECOLOR_INDEX" val="7"/>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f*1_4_1"/>
  <p:tag name="KSO_WM_UNIT_INDEX" val="1_4_1"/>
  <p:tag name="KSO_WM_UNIT_TYPE" val="l_h_f"/>
  <p:tag name="KSO_WM_DIAGRAM_GROUP_CODE" val="l1-1"/>
  <p:tag name="KSO_WM_UNIT_DIAGRAM_ISREFERUNIT" val="0"/>
  <p:tag name="KSO_WM_UNIT_DIAGRAM_ISNUMVISUAL" val="0"/>
  <p:tag name="KSO_WM_UNIT_COMPATIBLE" val="0"/>
  <p:tag name="KSO_WM_UNIT_HIGHLIGHT" val="0"/>
  <p:tag name="KSO_WM_UNIT_VALUE" val="144"/>
  <p:tag name="KSO_WM_UNIT_NOCLEAR" val="0"/>
  <p:tag name="KSO_WM_UNIT_PRESET_TEXT" val="单击此处添加文本具体内容，简明扼要的阐述您的观点。"/>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116.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2"/>
  <p:tag name="KSO_WM_UNIT_INDEX" val="1_4_2"/>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8"/>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7"/>
  <p:tag name="KSO_WM_UNIT_INDEX" val="1_4_7"/>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8"/>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8"/>
  <p:tag name="KSO_WM_UNIT_INDEX" val="1_4_8"/>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8"/>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1"/>
  <p:tag name="KSO_WM_UNIT_INDEX" val="1_4_1"/>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8"/>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UNIT_COLOR_SCHEME_SHAPE_ID" val="5"/>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5"/>
  <p:tag name="KSO_WM_UNIT_ID" val="diagram20187584_4*n_h_h_i*1_2_5_5"/>
  <p:tag name="KSO_WM_TEMPLATE_CATEGORY" val="diagram"/>
  <p:tag name="KSO_WM_TEMPLATE_INDEX" val="20187584"/>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20.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3"/>
  <p:tag name="KSO_WM_UNIT_INDEX" val="1_4_3"/>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8"/>
  <p:tag name="KSO_WM_UNIT_FILL_TYPE" val="1"/>
  <p:tag name="KSO_WM_UNIT_TEXT_FILL_FORE_SCHEMECOLOR_INDEX" val="13"/>
  <p:tag name="KSO_WM_UNIT_TEXT_FILL_TYPE" val="1"/>
</p:tagLst>
</file>

<file path=ppt/tags/tag121.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4"/>
  <p:tag name="KSO_WM_UNIT_INDEX" val="1_4_4"/>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8"/>
  <p:tag name="KSO_WM_UNIT_FILL_TYPE" val="1"/>
  <p:tag name="KSO_WM_UNIT_TEXT_FILL_FORE_SCHEMECOLOR_INDEX" val="13"/>
  <p:tag name="KSO_WM_UNIT_TEXT_FILL_TYPE" val="1"/>
</p:tagLst>
</file>

<file path=ppt/tags/tag122.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4_5"/>
  <p:tag name="KSO_WM_UNIT_INDEX" val="1_4_5"/>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14"/>
  <p:tag name="KSO_WM_UNIT_FILL_TYPE" val="1"/>
  <p:tag name="KSO_WM_UNIT_LINE_FORE_SCHEMECOLOR_INDEX" val="8"/>
  <p:tag name="KSO_WM_UNIT_LINE_FILL_TYPE" val="2"/>
  <p:tag name="KSO_WM_UNIT_TEXT_FILL_FORE_SCHEMECOLOR_INDEX" val="13"/>
  <p:tag name="KSO_WM_UNIT_TEXT_FILL_TYPE" val="1"/>
</p:tagLst>
</file>

<file path=ppt/tags/tag123.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x*1_4_1"/>
  <p:tag name="KSO_WM_UNIT_INDEX" val="1_4_1"/>
  <p:tag name="KSO_WM_UNIT_TYPE" val="l_h_x"/>
  <p:tag name="KSO_WM_DIAGRAM_GROUP_CODE" val="l1-1"/>
  <p:tag name="KSO_WM_UNIT_DIAGRAM_ISREFERUNIT" val="0"/>
  <p:tag name="KSO_WM_UNIT_DIAGRAM_ISNUMVISUAL" val="0"/>
  <p:tag name="KSO_WM_UNIT_COMPATIBLE" val="0"/>
  <p:tag name="KSO_WM_UNIT_HIGHLIGHT" val="0"/>
  <p:tag name="KSO_WM_UNIT_VALUE" val="104*120"/>
  <p:tag name="KSO_WM_UNIT_FILL_FORE_SCHEMECOLOR_INDEX" val="8"/>
  <p:tag name="KSO_WM_UNIT_FILL_TYPE" val="1"/>
  <p:tag name="KSO_WM_UNIT_TEXT_FILL_FORE_SCHEMECOLOR_INDEX" val="13"/>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181194_1*n_h_i*1_1_5"/>
  <p:tag name="KSO_WM_TEMPLATE_CATEGORY" val="diagram"/>
  <p:tag name="KSO_WM_TEMPLATE_INDEX" val="20181194"/>
  <p:tag name="KSO_WM_UNIT_LAYERLEVEL" val="1_1_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1194_1*n_h_i*1_1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181194_1*n_h_i*1_1_2"/>
  <p:tag name="KSO_WM_TEMPLATE_CATEGORY" val="diagram"/>
  <p:tag name="KSO_WM_TEMPLATE_INDEX" val="2018119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181194_1*n_h_i*1_1_3"/>
  <p:tag name="KSO_WM_TEMPLATE_CATEGORY" val="diagram"/>
  <p:tag name="KSO_WM_TEMPLATE_INDEX" val="20181194"/>
  <p:tag name="KSO_WM_UNIT_LAYERLEVEL" val="1_1_1"/>
  <p:tag name="KSO_WM_TAG_VERSION" val="1.0"/>
  <p:tag name="KSO_WM_BEAUTIFY_FLAG" val="#wm#"/>
  <p:tag name="KSO_WM_UNIT_FILL_FORE_SCHEMECOLOR_INDEX" val="15"/>
  <p:tag name="KSO_WM_UNIT_FILL_TYPE" val="1"/>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1194_1*n_h_h_i*1_2_1_2"/>
  <p:tag name="KSO_WM_TEMPLATE_CATEGORY" val="diagram"/>
  <p:tag name="KSO_WM_TEMPLATE_INDEX" val="20181194"/>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129.xml><?xml version="1.0" encoding="utf-8"?>
<p:tagLst xmlns:p="http://schemas.openxmlformats.org/presentationml/2006/main">
  <p:tag name="KSO_WM_UNIT_VALUE" val="63*6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3"/>
  <p:tag name="KSO_WM_UNIT_ID" val="diagram20181194_1*n_h_h_x*1_2_1_3"/>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5"/>
  <p:tag name="KSO_WM_UNIT_TEXT_FILL_TYPE" val="1"/>
</p:tagLst>
</file>

<file path=ppt/tags/tag13.xml><?xml version="1.0" encoding="utf-8"?>
<p:tagLst xmlns:p="http://schemas.openxmlformats.org/presentationml/2006/main">
  <p:tag name="KSO_WM_UNIT_COLOR_SCHEME_SHAPE_ID" val="8"/>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4"/>
  <p:tag name="KSO_WM_UNIT_ID" val="diagram20187584_4*n_h_h_i*1_2_5_4"/>
  <p:tag name="KSO_WM_TEMPLATE_CATEGORY" val="diagram"/>
  <p:tag name="KSO_WM_TEMPLATE_INDEX" val="20187584"/>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130.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1194_1*n_h_h_f*1_2_1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1194_1*n_h_h_i*1_2_2_2"/>
  <p:tag name="KSO_WM_TEMPLATE_CATEGORY" val="diagram"/>
  <p:tag name="KSO_WM_TEMPLATE_INDEX" val="20181194"/>
  <p:tag name="KSO_WM_UNIT_LAYERLEVEL" val="1_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15"/>
  <p:tag name="KSO_WM_UNIT_TEXT_FILL_TYPE" val="1"/>
</p:tagLst>
</file>

<file path=ppt/tags/tag132.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1194_1*n_h_h_f*1_2_2_1"/>
  <p:tag name="KSO_WM_TEMPLATE_CATEGORY" val="diagram"/>
  <p:tag name="KSO_WM_TEMPLATE_INDEX" val="20181194"/>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181194_1*n_h_i*1_2_1"/>
  <p:tag name="KSO_WM_TEMPLATE_CATEGORY" val="diagram"/>
  <p:tag name="KSO_WM_TEMPLATE_INDEX" val="20181194"/>
  <p:tag name="KSO_WM_UNIT_LAYERLEVEL" val="1_1_1"/>
  <p:tag name="KSO_WM_TAG_VERSION" val="1.0"/>
  <p:tag name="KSO_WM_BEAUTIFY_FLAG" val="#wm#"/>
  <p:tag name="KSO_WM_UNIT_LINE_FORE_SCHEMECOLOR_INDEX" val="5"/>
  <p:tag name="KSO_WM_UNIT_LINE_FILL_TYPE"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81194_1*n_h_h_i*1_2_1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1194_1*n_h_h_i*1_2_2_1"/>
  <p:tag name="KSO_WM_TEMPLATE_CATEGORY" val="diagram"/>
  <p:tag name="KSO_WM_TEMPLATE_INDEX" val="20181194"/>
  <p:tag name="KSO_WM_UNIT_LAYERLEVEL" val="1_1_1_1"/>
  <p:tag name="KSO_WM_TAG_VERSION" val="1.0"/>
  <p:tag name="KSO_WM_BEAUTIFY_FLAG" val="#wm#"/>
  <p:tag name="KSO_WM_UNIT_LINE_FORE_SCHEMECOLOR_INDEX" val="5"/>
  <p:tag name="KSO_WM_UNIT_LINE_FILL_TYPE" val="2"/>
</p:tagLst>
</file>

<file path=ppt/tags/tag136.xml><?xml version="1.0" encoding="utf-8"?>
<p:tagLst xmlns:p="http://schemas.openxmlformats.org/presentationml/2006/main">
  <p:tag name="KSO_WM_UNIT_VALUE" val="65*65"/>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181194_1*n_h_h_x*1_2_2_1"/>
  <p:tag name="KSO_WM_TEMPLATE_CATEGORY" val="diagram"/>
  <p:tag name="KSO_WM_TEMPLATE_INDEX" val="20181194"/>
  <p:tag name="KSO_WM_UNIT_LAYERLEVEL" val="1_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00179_2*q_i*1_1"/>
  <p:tag name="KSO_WM_TEMPLATE_CATEGORY" val="diagram"/>
  <p:tag name="KSO_WM_TEMPLATE_INDEX" val="20200179"/>
  <p:tag name="KSO_WM_UNIT_LAYERLEVEL" val="1_1"/>
  <p:tag name="KSO_WM_TAG_VERSION" val="1.0"/>
  <p:tag name="KSO_WM_BEAUTIFY_FLAG" val="#wm#"/>
  <p:tag name="KSO_WM_UNIT_TEXT_FILL_FORE_SCHEMECOLOR_INDEX" val="13"/>
  <p:tag name="KSO_WM_UNIT_TEXT_FILL_TYPE" val="1"/>
</p:tagLst>
</file>

<file path=ppt/tags/tag13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200179_2*q_h_a*1_1_1"/>
  <p:tag name="KSO_WM_TEMPLATE_CATEGORY" val="diagram"/>
  <p:tag name="KSO_WM_TEMPLATE_INDEX" val="2020017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3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0179_2*q_h_f*1_1_1"/>
  <p:tag name="KSO_WM_TEMPLATE_CATEGORY" val="diagram"/>
  <p:tag name="KSO_WM_TEMPLATE_INDEX" val="202001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4.xml><?xml version="1.0" encoding="utf-8"?>
<p:tagLst xmlns:p="http://schemas.openxmlformats.org/presentationml/2006/main">
  <p:tag name="KSO_WM_UNIT_COLOR_SCHEME_SHAPE_ID" val="39"/>
  <p:tag name="KSO_WM_UNIT_COLOR_SCHEME_PARENT_PAGE" val="0_3"/>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187584_4*n_h_h_a*1_2_2_1"/>
  <p:tag name="KSO_WM_TEMPLATE_CATEGORY" val="diagram"/>
  <p:tag name="KSO_WM_TEMPLATE_INDEX" val="20187584"/>
  <p:tag name="KSO_WM_UNIT_LAYERLEVEL" val="1_1_1_1"/>
  <p:tag name="KSO_WM_TAG_VERSION" val="1.0"/>
  <p:tag name="KSO_WM_BEAUTIFY_FLAG" val="#wm#"/>
  <p:tag name="KSO_WM_UNIT_TEXT_FILL_FORE_SCHEMECOLOR_INDEX" val="14"/>
  <p:tag name="KSO_WM_UNIT_TEXT_FILL_TYPE" val="1"/>
</p:tagLst>
</file>

<file path=ppt/tags/tag14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200179_2*q_h_a*1_3_1"/>
  <p:tag name="KSO_WM_TEMPLATE_CATEGORY" val="diagram"/>
  <p:tag name="KSO_WM_TEMPLATE_INDEX" val="2020017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4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0179_2*q_h_f*1_3_1"/>
  <p:tag name="KSO_WM_TEMPLATE_CATEGORY" val="diagram"/>
  <p:tag name="KSO_WM_TEMPLATE_INDEX" val="202001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00179_2*q_h_i*1_2_2"/>
  <p:tag name="KSO_WM_TEMPLATE_CATEGORY" val="diagram"/>
  <p:tag name="KSO_WM_TEMPLATE_INDEX" val="20200179"/>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00179_2*q_h_i*1_3_2"/>
  <p:tag name="KSO_WM_TEMPLATE_CATEGORY" val="diagram"/>
  <p:tag name="KSO_WM_TEMPLATE_INDEX" val="20200179"/>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00179_2*q_h_i*1_3_1"/>
  <p:tag name="KSO_WM_TEMPLATE_CATEGORY" val="diagram"/>
  <p:tag name="KSO_WM_TEMPLATE_INDEX" val="20200179"/>
  <p:tag name="KSO_WM_UNIT_LAYERLEVEL" val="1_1_1"/>
  <p:tag name="KSO_WM_TAG_VERSION" val="1.0"/>
  <p:tag name="KSO_WM_BEAUTIFY_FLAG" val="#wm#"/>
  <p:tag name="KSO_WM_UNIT_TEXT_FILL_FORE_SCHEMECOLOR_INDEX" val="13"/>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0179_2*q_h_i*1_2_1"/>
  <p:tag name="KSO_WM_TEMPLATE_CATEGORY" val="diagram"/>
  <p:tag name="KSO_WM_TEMPLATE_INDEX" val="20200179"/>
  <p:tag name="KSO_WM_UNIT_LAYERLEVEL" val="1_1_1"/>
  <p:tag name="KSO_WM_TAG_VERSION" val="1.0"/>
  <p:tag name="KSO_WM_BEAUTIFY_FLAG" val="#wm#"/>
  <p:tag name="KSO_WM_UNIT_TEXT_FILL_FORE_SCHEMECOLOR_INDEX" val="13"/>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00179_2*q_h_i*1_1_2"/>
  <p:tag name="KSO_WM_TEMPLATE_CATEGORY" val="diagram"/>
  <p:tag name="KSO_WM_TEMPLATE_INDEX" val="2020017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0179_2*q_h_i*1_1_1"/>
  <p:tag name="KSO_WM_TEMPLATE_CATEGORY" val="diagram"/>
  <p:tag name="KSO_WM_TEMPLATE_INDEX" val="20200179"/>
  <p:tag name="KSO_WM_UNIT_LAYERLEVEL" val="1_1_1"/>
  <p:tag name="KSO_WM_TAG_VERSION" val="1.0"/>
  <p:tag name="KSO_WM_BEAUTIFY_FLAG" val="#wm#"/>
  <p:tag name="KSO_WM_UNIT_TEXT_FILL_FORE_SCHEMECOLOR_INDEX" val="13"/>
  <p:tag name="KSO_WM_UNIT_TEXT_FILL_TYPE" val="1"/>
</p:tagLst>
</file>

<file path=ppt/tags/tag14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200179_2*q_h_a*1_2_1"/>
  <p:tag name="KSO_WM_TEMPLATE_CATEGORY" val="diagram"/>
  <p:tag name="KSO_WM_TEMPLATE_INDEX" val="20200179"/>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4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0179_2*q_h_f*1_2_1"/>
  <p:tag name="KSO_WM_TEMPLATE_CATEGORY" val="diagram"/>
  <p:tag name="KSO_WM_TEMPLATE_INDEX" val="202001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5.xml><?xml version="1.0" encoding="utf-8"?>
<p:tagLst xmlns:p="http://schemas.openxmlformats.org/presentationml/2006/main">
  <p:tag name="KSO_WM_UNIT_COLOR_SCHEME_SHAPE_ID" val="41"/>
  <p:tag name="KSO_WM_UNIT_COLOR_SCHEME_PARENT_PAGE" val="0_3"/>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5_1"/>
  <p:tag name="KSO_WM_UNIT_ID" val="diagram20187584_4*n_h_h_a*1_2_5_1"/>
  <p:tag name="KSO_WM_TEMPLATE_CATEGORY" val="diagram"/>
  <p:tag name="KSO_WM_TEMPLATE_INDEX" val="20187584"/>
  <p:tag name="KSO_WM_UNIT_LAYERLEVEL" val="1_1_1_1"/>
  <p:tag name="KSO_WM_TAG_VERSION" val="1.0"/>
  <p:tag name="KSO_WM_BEAUTIFY_FLAG" val="#wm#"/>
  <p:tag name="KSO_WM_UNIT_TEXT_FILL_FORE_SCHEMECOLOR_INDEX" val="14"/>
  <p:tag name="KSO_WM_UNIT_TEXT_FILL_TYPE" val="1"/>
</p:tagLst>
</file>

<file path=ppt/tags/tag150.xml><?xml version="1.0" encoding="utf-8"?>
<p:tagLst xmlns:p="http://schemas.openxmlformats.org/presentationml/2006/main">
  <p:tag name="KSO_WM_TAG_VERSION" val="1.0"/>
  <p:tag name="KSO_WM_BEAUTIFY_FLAG" val="#wm#"/>
  <p:tag name="KSO_WM_UNIT_TYPE" val="i"/>
  <p:tag name="KSO_WM_UNIT_ID" val="diagram390_1*i*1"/>
  <p:tag name="KSO_WM_TEMPLATE_CATEGORY" val="diagram"/>
  <p:tag name="KSO_WM_TEMPLATE_INDEX" val="390"/>
  <p:tag name="KSO_WM_UNIT_INDEX" val="1"/>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2_1"/>
  <p:tag name="KSO_WM_UNIT_ID" val="diagram100_4*n_h_f*1_2_1"/>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5"/>
  <p:tag name="KSO_WM_UNIT_TEXT_FILL_TYPE" val="1"/>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2_2"/>
  <p:tag name="KSO_WM_UNIT_ID" val="diagram100_4*n_h_f*1_2_2"/>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6"/>
  <p:tag name="KSO_WM_UNIT_TEXT_FILL_TYPE" val="1"/>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2_3"/>
  <p:tag name="KSO_WM_UNIT_ID" val="diagram100_4*n_h_f*1_2_3"/>
  <p:tag name="KSO_WM_UNIT_CLEAR" val="1"/>
  <p:tag name="KSO_WM_UNIT_LAYERLEVEL" val="1_1_1"/>
  <p:tag name="KSO_WM_UNIT_VALUE" val="20"/>
  <p:tag name="KSO_WM_UNIT_HIGHLIGHT" val="0"/>
  <p:tag name="KSO_WM_UNIT_COMPATIBLE" val="0"/>
  <p:tag name="KSO_WM_DIAGRAM_GROUP_CODE" val="n1-1"/>
  <p:tag name="KSO_WM_UNIT_PRESET_TEXT" val="LOREM IPSUM DOLOR SIT AMET, CONSECTET"/>
  <p:tag name="KSO_WM_UNIT_TEXT_FILL_FORE_SCHEMECOLOR_INDEX" val="5"/>
  <p:tag name="KSO_WM_UNIT_TEXT_FILL_TYPE" val="1"/>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1"/>
  <p:tag name="KSO_WM_UNIT_ID" val="diagram100_4*n_i*1_1"/>
  <p:tag name="KSO_WM_UNIT_CLEAR" val="1"/>
  <p:tag name="KSO_WM_UNIT_LAYERLEVEL" val="1_1"/>
  <p:tag name="KSO_WM_DIAGRAM_GROUP_CODE" val="n1-1"/>
  <p:tag name="KSO_WM_UNIT_TEXT_FILL_FORE_SCHEMECOLOR_INDEX" val="13"/>
  <p:tag name="KSO_WM_UNIT_TEXT_FILL_TYPE"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2"/>
  <p:tag name="KSO_WM_UNIT_ID" val="diagram100_4*n_i*1_2"/>
  <p:tag name="KSO_WM_UNIT_CLEAR" val="1"/>
  <p:tag name="KSO_WM_UNIT_LAYERLEVEL" val="1_1"/>
  <p:tag name="KSO_WM_DIAGRAM_GROUP_CODE" val="n1-1"/>
  <p:tag name="KSO_WM_UNIT_LINE_FORE_SCHEMECOLOR_INDEX" val="5"/>
  <p:tag name="KSO_WM_UNIT_LINE_FILL_TYPE" val="2"/>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3"/>
  <p:tag name="KSO_WM_UNIT_ID" val="diagram100_4*n_i*1_3"/>
  <p:tag name="KSO_WM_UNIT_CLEAR" val="1"/>
  <p:tag name="KSO_WM_UNIT_LAYERLEVEL" val="1_1"/>
  <p:tag name="KSO_WM_DIAGRAM_GROUP_CODE" val="n1-1"/>
  <p:tag name="KSO_WM_UNIT_LINE_FORE_SCHEMECOLOR_INDEX" val="6"/>
  <p:tag name="KSO_WM_UNIT_LINE_FILL_TYPE" val="2"/>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100"/>
  <p:tag name="KSO_WM_UNIT_TYPE" val="n_i"/>
  <p:tag name="KSO_WM_UNIT_INDEX" val="1_4"/>
  <p:tag name="KSO_WM_UNIT_ID" val="diagram100_4*n_i*1_4"/>
  <p:tag name="KSO_WM_UNIT_CLEAR" val="1"/>
  <p:tag name="KSO_WM_UNIT_LAYERLEVEL" val="1_1"/>
  <p:tag name="KSO_WM_DIAGRAM_GROUP_CODE" val="n1-1"/>
  <p:tag name="KSO_WM_UNIT_LINE_FORE_SCHEMECOLOR_INDEX" val="5"/>
  <p:tag name="KSO_WM_UNIT_LINE_FILL_TYPE" val="2"/>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100"/>
  <p:tag name="KSO_WM_UNIT_TYPE" val="n_h_f"/>
  <p:tag name="KSO_WM_UNIT_INDEX" val="1_1_1"/>
  <p:tag name="KSO_WM_UNIT_ID" val="diagram100_4*n_h_f*1_1_1"/>
  <p:tag name="KSO_WM_UNIT_CLEAR" val="1"/>
  <p:tag name="KSO_WM_UNIT_LAYERLEVEL" val="1_1_1"/>
  <p:tag name="KSO_WM_UNIT_VALUE" val="14"/>
  <p:tag name="KSO_WM_UNIT_HIGHLIGHT" val="0"/>
  <p:tag name="KSO_WM_UNIT_COMPATIBLE" val="0"/>
  <p:tag name="KSO_WM_UNIT_PRESET_TEXT_INDEX" val="4"/>
  <p:tag name="KSO_WM_UNIT_PRESET_TEXT_LEN" val="18"/>
  <p:tag name="KSO_WM_DIAGRAM_GROUP_CODE" val="n1-1"/>
  <p:tag name="KSO_WM_UNIT_FILL_FORE_SCHEMECOLOR_INDEX" val="10"/>
  <p:tag name="KSO_WM_UNIT_FILL_TYPE" val="1"/>
  <p:tag name="KSO_WM_UNIT_TEXT_FILL_FORE_SCHEMECOLOR_INDEX" val="14"/>
  <p:tag name="KSO_WM_UNIT_TEXT_FILL_TYPE" val="1"/>
</p:tagLst>
</file>

<file path=ppt/tags/tag159.xml><?xml version="1.0" encoding="utf-8"?>
<p:tagLst xmlns:p="http://schemas.openxmlformats.org/presentationml/2006/main">
  <p:tag name="KSO_WM_TAG_VERSION" val="1.0"/>
  <p:tag name="KSO_WM_TEMPLATE_CATEGORY" val="diagram"/>
  <p:tag name="KSO_WM_TEMPLATE_INDEX" val="155"/>
  <p:tag name="KSO_WM_UNIT_TYPE" val="m_i"/>
  <p:tag name="KSO_WM_UNIT_INDEX" val="1_1"/>
  <p:tag name="KSO_WM_UNIT_ID" val="diagram155_1*m_i*1_1"/>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COLOR_SCHEME_SHAPE_ID" val="15"/>
  <p:tag name="KSO_WM_UNIT_COLOR_SCHEME_PARENT_PAGE" val="0_1"/>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7584_4*n_h_a*1_1_1"/>
  <p:tag name="KSO_WM_TEMPLATE_CATEGORY" val="diagram"/>
  <p:tag name="KSO_WM_TEMPLATE_INDEX" val="20187584"/>
  <p:tag name="KSO_WM_UNIT_LAYERLEVEL" val="1_1_1"/>
  <p:tag name="KSO_WM_TAG_VERSION" val="1.0"/>
  <p:tag name="KSO_WM_BEAUTIFY_FLAG" val="#wm#"/>
  <p:tag name="KSO_WM_UNIT_TEXT_FILL_FORE_SCHEMECOLOR_INDEX" val="13"/>
  <p:tag name="KSO_WM_UNIT_TEXT_FILL_TYPE" val="1"/>
</p:tagLst>
</file>

<file path=ppt/tags/tag160.xml><?xml version="1.0" encoding="utf-8"?>
<p:tagLst xmlns:p="http://schemas.openxmlformats.org/presentationml/2006/main">
  <p:tag name="KSO_WM_TAG_VERSION" val="1.0"/>
  <p:tag name="KSO_WM_TEMPLATE_CATEGORY" val="diagram"/>
  <p:tag name="KSO_WM_TEMPLATE_INDEX" val="155"/>
  <p:tag name="KSO_WM_UNIT_TYPE" val="m_i"/>
  <p:tag name="KSO_WM_UNIT_INDEX" val="1_2"/>
  <p:tag name="KSO_WM_UNIT_ID" val="diagram155_1*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161.xml><?xml version="1.0" encoding="utf-8"?>
<p:tagLst xmlns:p="http://schemas.openxmlformats.org/presentationml/2006/main">
  <p:tag name="KSO_WM_TAG_VERSION" val="1.0"/>
  <p:tag name="KSO_WM_TEMPLATE_CATEGORY" val="diagram"/>
  <p:tag name="KSO_WM_TEMPLATE_INDEX" val="155"/>
  <p:tag name="KSO_WM_UNIT_TYPE" val="m_h_a"/>
  <p:tag name="KSO_WM_UNIT_INDEX" val="1_1_1"/>
  <p:tag name="KSO_WM_UNIT_ID" val="diagram155_1*m_h_a*1_1_1"/>
  <p:tag name="KSO_WM_UNIT_CLEAR" val="1"/>
  <p:tag name="KSO_WM_UNIT_LAYERLEVEL" val="1_1_1"/>
  <p:tag name="KSO_WM_UNIT_VALUE" val="18"/>
  <p:tag name="KSO_WM_UNIT_HIGHLIGHT" val="0"/>
  <p:tag name="KSO_WM_UNIT_COMPATIBLE" val="0"/>
  <p:tag name="KSO_WM_BEAUTIFY_FLAG" val="#wm#"/>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162.xml><?xml version="1.0" encoding="utf-8"?>
<p:tagLst xmlns:p="http://schemas.openxmlformats.org/presentationml/2006/main">
  <p:tag name="KSO_WM_TAG_VERSION" val="1.0"/>
  <p:tag name="KSO_WM_TEMPLATE_CATEGORY" val="diagram"/>
  <p:tag name="KSO_WM_TEMPLATE_INDEX" val="155"/>
  <p:tag name="KSO_WM_UNIT_TYPE" val="m_i"/>
  <p:tag name="KSO_WM_UNIT_INDEX" val="1_3"/>
  <p:tag name="KSO_WM_UNIT_ID" val="diagram155_1*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163.xml><?xml version="1.0" encoding="utf-8"?>
<p:tagLst xmlns:p="http://schemas.openxmlformats.org/presentationml/2006/main">
  <p:tag name="KSO_WM_TAG_VERSION" val="1.0"/>
  <p:tag name="KSO_WM_TEMPLATE_CATEGORY" val="diagram"/>
  <p:tag name="KSO_WM_TEMPLATE_INDEX" val="155"/>
  <p:tag name="KSO_WM_UNIT_TYPE" val="m_h_f"/>
  <p:tag name="KSO_WM_UNIT_INDEX" val="1_1_1"/>
  <p:tag name="KSO_WM_UNIT_ID" val="diagram155_1*m_h_f*1_1_1"/>
  <p:tag name="KSO_WM_UNIT_CLEAR" val="1"/>
  <p:tag name="KSO_WM_UNIT_LAYERLEVEL" val="1_1_1"/>
  <p:tag name="KSO_WM_UNIT_VALUE" val="108"/>
  <p:tag name="KSO_WM_UNIT_HIGHLIGHT" val="0"/>
  <p:tag name="KSO_WM_UNIT_COMPATIBLE" val="0"/>
  <p:tag name="KSO_WM_BEAUTIFY_FLAG" val="#wm#"/>
  <p:tag name="KSO_WM_UNIT_PRESET_TEXT_INDEX" val="4"/>
  <p:tag name="KSO_WM_UNIT_PRESET_TEXT_LEN" val="80"/>
  <p:tag name="KSO_WM_DIAGRAM_GROUP_CODE" val="m1-1"/>
  <p:tag name="KSO_WM_UNIT_FILL_FORE_SCHEMECOLOR_INDEX" val="5"/>
  <p:tag name="KSO_WM_UNIT_FILL_TYPE" val="1"/>
  <p:tag name="KSO_WM_UNIT_TEXT_FILL_FORE_SCHEMECOLOR_INDEX" val="5"/>
  <p:tag name="KSO_WM_UNIT_TEXT_FILL_TYPE"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1"/>
  <p:tag name="KSO_WM_UNIT_ID" val="diagram120_4*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2"/>
  <p:tag name="KSO_WM_UNIT_ID" val="diagram120_4*m_i*1_2"/>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3"/>
  <p:tag name="KSO_WM_UNIT_ID" val="diagram120_4*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a"/>
  <p:tag name="KSO_WM_UNIT_INDEX" val="1_1_1"/>
  <p:tag name="KSO_WM_UNIT_ID" val="diagram120_4*m_h_a*1_1_1"/>
  <p:tag name="KSO_WM_UNIT_CLEAR" val="1"/>
  <p:tag name="KSO_WM_UNIT_LAYERLEVEL" val="1_1_1"/>
  <p:tag name="KSO_WM_UNIT_VALUE" val="10"/>
  <p:tag name="KSO_WM_UNIT_HIGHLIGHT" val="0"/>
  <p:tag name="KSO_WM_UNIT_COMPATIBLE" val="0"/>
  <p:tag name="KSO_WM_UNIT_PRESET_TEXT_INDEX" val="4"/>
  <p:tag name="KSO_WM_UNIT_PRESET_TEXT_LEN" val="17"/>
  <p:tag name="KSO_WM_DIAGRAM_GROUP_CODE" val="m1-1"/>
  <p:tag name="KSO_WM_UNIT_TEXT_FILL_FORE_SCHEMECOLOR_INDEX" val="5"/>
  <p:tag name="KSO_WM_UNIT_TEXT_FILL_TYPE" val="1"/>
  <p:tag name="KSO_WM_UNIT_USESOURCEFORMAT_APPLY" val="0"/>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f"/>
  <p:tag name="KSO_WM_UNIT_INDEX" val="1_1_1"/>
  <p:tag name="KSO_WM_UNIT_ID" val="diagram120_4*m_h_f*1_1_1"/>
  <p:tag name="KSO_WM_UNIT_CLEAR" val="1"/>
  <p:tag name="KSO_WM_UNIT_LAYERLEVEL" val="1_1_1"/>
  <p:tag name="KSO_WM_UNIT_VALUE" val="30"/>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 name="KSO_WM_UNIT_USESOURCEFORMAT_APPLY" val="0"/>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4"/>
  <p:tag name="KSO_WM_UNIT_ID" val="diagram120_4*m_i*1_4"/>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 name="KSO_WM_UNIT_USESOURCEFORMAT_APPLY" val="0"/>
</p:tagLst>
</file>

<file path=ppt/tags/tag17.xml><?xml version="1.0" encoding="utf-8"?>
<p:tagLst xmlns:p="http://schemas.openxmlformats.org/presentationml/2006/main">
  <p:tag name="KSO_WM_SLIDE_MODEL_TYPE" val="timeline"/>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5"/>
  <p:tag name="KSO_WM_UNIT_ID" val="diagram120_4*m_i*1_5"/>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USESOURCEFORMAT_APPLY" val="0"/>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6"/>
  <p:tag name="KSO_WM_UNIT_ID" val="diagram120_4*m_i*1_6"/>
  <p:tag name="KSO_WM_UNIT_CLEAR" val="1"/>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USESOURCEFORMAT_APPLY" val="0"/>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a"/>
  <p:tag name="KSO_WM_UNIT_INDEX" val="1_3_1"/>
  <p:tag name="KSO_WM_UNIT_ID" val="diagram120_4*m_h_a*1_3_1"/>
  <p:tag name="KSO_WM_UNIT_CLEAR" val="1"/>
  <p:tag name="KSO_WM_UNIT_LAYERLEVEL" val="1_1_1"/>
  <p:tag name="KSO_WM_UNIT_VALUE" val="10"/>
  <p:tag name="KSO_WM_UNIT_HIGHLIGHT" val="0"/>
  <p:tag name="KSO_WM_UNIT_COMPATIBLE" val="0"/>
  <p:tag name="KSO_WM_UNIT_PRESET_TEXT_INDEX" val="4"/>
  <p:tag name="KSO_WM_UNIT_PRESET_TEXT_LEN" val="17"/>
  <p:tag name="KSO_WM_DIAGRAM_GROUP_CODE" val="m1-1"/>
  <p:tag name="KSO_WM_UNIT_TEXT_FILL_FORE_SCHEMECOLOR_INDEX" val="7"/>
  <p:tag name="KSO_WM_UNIT_TEXT_FILL_TYPE" val="1"/>
  <p:tag name="KSO_WM_UNIT_USESOURCEFORMAT_APPLY" val="0"/>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f"/>
  <p:tag name="KSO_WM_UNIT_INDEX" val="1_3_1"/>
  <p:tag name="KSO_WM_UNIT_ID" val="diagram120_4*m_h_f*1_3_1"/>
  <p:tag name="KSO_WM_UNIT_CLEAR" val="1"/>
  <p:tag name="KSO_WM_UNIT_LAYERLEVEL" val="1_1_1"/>
  <p:tag name="KSO_WM_UNIT_VALUE" val="30"/>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 name="KSO_WM_UNIT_USESOURCEFORMAT_APPLY" val="0"/>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7"/>
  <p:tag name="KSO_WM_UNIT_ID" val="diagram120_4*m_i*1_7"/>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8"/>
  <p:tag name="KSO_WM_UNIT_ID" val="diagram120_4*m_i*1_8"/>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9"/>
  <p:tag name="KSO_WM_UNIT_ID" val="diagram120_4*m_i*1_9"/>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a"/>
  <p:tag name="KSO_WM_UNIT_INDEX" val="1_2_1"/>
  <p:tag name="KSO_WM_UNIT_ID" val="diagram120_4*m_h_a*1_2_1"/>
  <p:tag name="KSO_WM_UNIT_CLEAR" val="1"/>
  <p:tag name="KSO_WM_UNIT_LAYERLEVEL" val="1_1_1"/>
  <p:tag name="KSO_WM_UNIT_VALUE" val="10"/>
  <p:tag name="KSO_WM_UNIT_HIGHLIGHT" val="0"/>
  <p:tag name="KSO_WM_UNIT_COMPATIBLE" val="0"/>
  <p:tag name="KSO_WM_UNIT_PRESET_TEXT_INDEX" val="4"/>
  <p:tag name="KSO_WM_UNIT_PRESET_TEXT_LEN" val="17"/>
  <p:tag name="KSO_WM_DIAGRAM_GROUP_CODE" val="m1-1"/>
  <p:tag name="KSO_WM_UNIT_TEXT_FILL_FORE_SCHEMECOLOR_INDEX" val="6"/>
  <p:tag name="KSO_WM_UNIT_TEXT_FILL_TYPE" val="1"/>
  <p:tag name="KSO_WM_UNIT_USESOURCEFORMAT_APPLY" val="0"/>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f"/>
  <p:tag name="KSO_WM_UNIT_INDEX" val="1_2_1"/>
  <p:tag name="KSO_WM_UNIT_ID" val="diagram120_4*m_h_f*1_2_1"/>
  <p:tag name="KSO_WM_UNIT_CLEAR" val="1"/>
  <p:tag name="KSO_WM_UNIT_LAYERLEVEL" val="1_1_1"/>
  <p:tag name="KSO_WM_UNIT_VALUE" val="30"/>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 name="KSO_WM_UNIT_USESOURCEFORMAT_APPLY" val="0"/>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10"/>
  <p:tag name="KSO_WM_UNIT_ID" val="diagram120_4*m_i*1_10"/>
  <p:tag name="KSO_WM_UNIT_CLEAR" val="1"/>
  <p:tag name="KSO_WM_UNIT_LAYERLEVEL" val="1_1"/>
  <p:tag name="KSO_WM_DIAGRAM_GROUP_CODE" val="m1-1"/>
  <p:tag name="KSO_WM_UNIT_FILL_FORE_SCHEMECOLOR_INDEX" val="8"/>
  <p:tag name="KSO_WM_UNIT_FILL_TYPE" val="1"/>
  <p:tag name="KSO_WM_UNIT_TEXT_FILL_FORE_SCHEMECOLOR_INDEX" val="14"/>
  <p:tag name="KSO_WM_UNIT_TEXT_FILL_TYPE" val="1"/>
  <p:tag name="KSO_WM_UNIT_USESOURCEFORMAT_APPLY" val="0"/>
</p:tagLst>
</file>

<file path=ppt/tags/tag18.xml><?xml version="1.0" encoding="utf-8"?>
<p:tagLst xmlns:p="http://schemas.openxmlformats.org/presentationml/2006/main">
  <p:tag name="REFSHAPE" val="693131964"/>
  <p:tag name="KSO_WM_UNIT_PLACING_PICTURE_USER_VIEWPORT" val="{&quot;height&quot;:5472,&quot;width&quot;:4118}"/>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11"/>
  <p:tag name="KSO_WM_UNIT_ID" val="diagram120_4*m_i*1_11"/>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0"/>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120"/>
  <p:tag name="KSO_WM_UNIT_TYPE" val="m_i"/>
  <p:tag name="KSO_WM_UNIT_INDEX" val="1_12"/>
  <p:tag name="KSO_WM_UNIT_ID" val="diagram120_4*m_i*1_12"/>
  <p:tag name="KSO_WM_UNIT_CLEAR" val="1"/>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0"/>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a"/>
  <p:tag name="KSO_WM_UNIT_INDEX" val="1_4_1"/>
  <p:tag name="KSO_WM_UNIT_ID" val="diagram120_4*m_h_a*1_4_1"/>
  <p:tag name="KSO_WM_UNIT_CLEAR" val="1"/>
  <p:tag name="KSO_WM_UNIT_LAYERLEVEL" val="1_1_1"/>
  <p:tag name="KSO_WM_UNIT_VALUE" val="10"/>
  <p:tag name="KSO_WM_UNIT_HIGHLIGHT" val="0"/>
  <p:tag name="KSO_WM_UNIT_COMPATIBLE" val="0"/>
  <p:tag name="KSO_WM_UNIT_PRESET_TEXT_INDEX" val="4"/>
  <p:tag name="KSO_WM_UNIT_PRESET_TEXT_LEN" val="17"/>
  <p:tag name="KSO_WM_DIAGRAM_GROUP_CODE" val="m1-1"/>
  <p:tag name="KSO_WM_UNIT_TEXT_FILL_FORE_SCHEMECOLOR_INDEX" val="8"/>
  <p:tag name="KSO_WM_UNIT_TEXT_FILL_TYPE" val="1"/>
  <p:tag name="KSO_WM_UNIT_USESOURCEFORMAT_APPLY" val="0"/>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120"/>
  <p:tag name="KSO_WM_UNIT_TYPE" val="m_h_f"/>
  <p:tag name="KSO_WM_UNIT_INDEX" val="1_4_1"/>
  <p:tag name="KSO_WM_UNIT_ID" val="diagram120_4*m_h_f*1_4_1"/>
  <p:tag name="KSO_WM_UNIT_CLEAR" val="1"/>
  <p:tag name="KSO_WM_UNIT_LAYERLEVEL" val="1_1_1"/>
  <p:tag name="KSO_WM_UNIT_VALUE" val="30"/>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 name="KSO_WM_UNIT_USESOURCEFORMAT_APPLY" val="0"/>
</p:tagLst>
</file>

<file path=ppt/tags/tag184.xml><?xml version="1.0" encoding="utf-8"?>
<p:tagLst xmlns:p="http://schemas.openxmlformats.org/presentationml/2006/main">
  <p:tag name="KSO_WM_TAG_VERSION" val="1.0"/>
  <p:tag name="KSO_WM_TEMPLATE_CATEGORY" val="diagram"/>
  <p:tag name="KSO_WM_TEMPLATE_INDEX" val="155"/>
  <p:tag name="KSO_WM_UNIT_TYPE" val="m_i"/>
  <p:tag name="KSO_WM_UNIT_INDEX" val="1_1"/>
  <p:tag name="KSO_WM_UNIT_ID" val="diagram155_2*m_i*1_1"/>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2"/>
  <p:tag name="KSO_WM_UNIT_TEXT_FILL_TYPE" val="1"/>
  <p:tag name="KSO_WM_UNIT_USESOURCEFORMAT_APPLY" val="0"/>
</p:tagLst>
</file>

<file path=ppt/tags/tag185.xml><?xml version="1.0" encoding="utf-8"?>
<p:tagLst xmlns:p="http://schemas.openxmlformats.org/presentationml/2006/main">
  <p:tag name="KSO_WM_TAG_VERSION" val="1.0"/>
  <p:tag name="KSO_WM_TEMPLATE_CATEGORY" val="diagram"/>
  <p:tag name="KSO_WM_TEMPLATE_INDEX" val="155"/>
  <p:tag name="KSO_WM_UNIT_TYPE" val="m_i"/>
  <p:tag name="KSO_WM_UNIT_INDEX" val="1_2"/>
  <p:tag name="KSO_WM_UNIT_ID" val="diagram155_2*m_i*1_2"/>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186.xml><?xml version="1.0" encoding="utf-8"?>
<p:tagLst xmlns:p="http://schemas.openxmlformats.org/presentationml/2006/main">
  <p:tag name="KSO_WM_TAG_VERSION" val="1.0"/>
  <p:tag name="KSO_WM_TEMPLATE_CATEGORY" val="diagram"/>
  <p:tag name="KSO_WM_TEMPLATE_INDEX" val="155"/>
  <p:tag name="KSO_WM_UNIT_TYPE" val="m_h_a"/>
  <p:tag name="KSO_WM_UNIT_INDEX" val="1_1_1"/>
  <p:tag name="KSO_WM_UNIT_ID" val="diagram155_2*m_h_a*1_1_1"/>
  <p:tag name="KSO_WM_UNIT_CLEAR" val="1"/>
  <p:tag name="KSO_WM_UNIT_LAYERLEVEL" val="1_1_1"/>
  <p:tag name="KSO_WM_UNIT_VALUE" val="7"/>
  <p:tag name="KSO_WM_UNIT_HIGHLIGHT" val="0"/>
  <p:tag name="KSO_WM_UNIT_COMPATIBLE" val="0"/>
  <p:tag name="KSO_WM_BEAUTIFY_FLAG" val="#wm#"/>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187.xml><?xml version="1.0" encoding="utf-8"?>
<p:tagLst xmlns:p="http://schemas.openxmlformats.org/presentationml/2006/main">
  <p:tag name="KSO_WM_TAG_VERSION" val="1.0"/>
  <p:tag name="KSO_WM_TEMPLATE_CATEGORY" val="diagram"/>
  <p:tag name="KSO_WM_TEMPLATE_INDEX" val="155"/>
  <p:tag name="KSO_WM_UNIT_TYPE" val="m_i"/>
  <p:tag name="KSO_WM_UNIT_INDEX" val="1_3"/>
  <p:tag name="KSO_WM_UNIT_ID" val="diagram155_2*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88.xml><?xml version="1.0" encoding="utf-8"?>
<p:tagLst xmlns:p="http://schemas.openxmlformats.org/presentationml/2006/main">
  <p:tag name="KSO_WM_TAG_VERSION" val="1.0"/>
  <p:tag name="KSO_WM_TEMPLATE_CATEGORY" val="diagram"/>
  <p:tag name="KSO_WM_TEMPLATE_INDEX" val="155"/>
  <p:tag name="KSO_WM_UNIT_TYPE" val="m_h_f"/>
  <p:tag name="KSO_WM_UNIT_INDEX" val="1_1_1"/>
  <p:tag name="KSO_WM_UNIT_ID" val="diagram155_2*m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36"/>
  <p:tag name="KSO_WM_DIAGRAM_GROUP_CODE" val="m1-1"/>
  <p:tag name="KSO_WM_UNIT_FILL_FORE_SCHEMECOLOR_INDEX" val="5"/>
  <p:tag name="KSO_WM_UNIT_FILL_TYPE" val="1"/>
  <p:tag name="KSO_WM_UNIT_TEXT_FILL_FORE_SCHEMECOLOR_INDEX" val="5"/>
  <p:tag name="KSO_WM_UNIT_TEXT_FILL_TYPE" val="1"/>
  <p:tag name="KSO_WM_UNIT_USESOURCEFORMAT_APPLY" val="0"/>
</p:tagLst>
</file>

<file path=ppt/tags/tag189.xml><?xml version="1.0" encoding="utf-8"?>
<p:tagLst xmlns:p="http://schemas.openxmlformats.org/presentationml/2006/main">
  <p:tag name="KSO_WM_TAG_VERSION" val="1.0"/>
  <p:tag name="KSO_WM_TEMPLATE_CATEGORY" val="diagram"/>
  <p:tag name="KSO_WM_TEMPLATE_INDEX" val="155"/>
  <p:tag name="KSO_WM_UNIT_TYPE" val="m_i"/>
  <p:tag name="KSO_WM_UNIT_INDEX" val="1_4"/>
  <p:tag name="KSO_WM_UNIT_ID" val="diagram155_2*m_i*1_4"/>
  <p:tag name="KSO_WM_UNIT_CLEAR" val="1"/>
  <p:tag name="KSO_WM_UNIT_LAYERLEVEL" val="1_1"/>
  <p:tag name="KSO_WM_BEAUTIFY_FLAG" val="#wm#"/>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90_1*l_h_i*1_1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190.xml><?xml version="1.0" encoding="utf-8"?>
<p:tagLst xmlns:p="http://schemas.openxmlformats.org/presentationml/2006/main">
  <p:tag name="KSO_WM_TAG_VERSION" val="1.0"/>
  <p:tag name="KSO_WM_TEMPLATE_CATEGORY" val="diagram"/>
  <p:tag name="KSO_WM_TEMPLATE_INDEX" val="155"/>
  <p:tag name="KSO_WM_UNIT_TYPE" val="m_h_a"/>
  <p:tag name="KSO_WM_UNIT_INDEX" val="1_2_1"/>
  <p:tag name="KSO_WM_UNIT_ID" val="diagram155_2*m_h_a*1_2_1"/>
  <p:tag name="KSO_WM_UNIT_CLEAR" val="1"/>
  <p:tag name="KSO_WM_UNIT_LAYERLEVEL" val="1_1_1"/>
  <p:tag name="KSO_WM_UNIT_VALUE" val="7"/>
  <p:tag name="KSO_WM_UNIT_HIGHLIGHT" val="0"/>
  <p:tag name="KSO_WM_UNIT_COMPATIBLE" val="0"/>
  <p:tag name="KSO_WM_BEAUTIFY_FLAG" val="#wm#"/>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 name="KSO_WM_UNIT_USESOURCEFORMAT_APPLY" val="0"/>
</p:tagLst>
</file>

<file path=ppt/tags/tag191.xml><?xml version="1.0" encoding="utf-8"?>
<p:tagLst xmlns:p="http://schemas.openxmlformats.org/presentationml/2006/main">
  <p:tag name="KSO_WM_TAG_VERSION" val="1.0"/>
  <p:tag name="KSO_WM_TEMPLATE_CATEGORY" val="diagram"/>
  <p:tag name="KSO_WM_TEMPLATE_INDEX" val="155"/>
  <p:tag name="KSO_WM_UNIT_TYPE" val="m_i"/>
  <p:tag name="KSO_WM_UNIT_INDEX" val="1_5"/>
  <p:tag name="KSO_WM_UNIT_ID" val="diagram155_2*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UNIT_USESOURCEFORMAT_APPLY" val="0"/>
</p:tagLst>
</file>

<file path=ppt/tags/tag192.xml><?xml version="1.0" encoding="utf-8"?>
<p:tagLst xmlns:p="http://schemas.openxmlformats.org/presentationml/2006/main">
  <p:tag name="KSO_WM_TAG_VERSION" val="1.0"/>
  <p:tag name="KSO_WM_TEMPLATE_CATEGORY" val="diagram"/>
  <p:tag name="KSO_WM_TEMPLATE_INDEX" val="155"/>
  <p:tag name="KSO_WM_UNIT_TYPE" val="m_h_f"/>
  <p:tag name="KSO_WM_UNIT_INDEX" val="1_2_1"/>
  <p:tag name="KSO_WM_UNIT_ID" val="diagram155_2*m_h_f*1_2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36"/>
  <p:tag name="KSO_WM_DIAGRAM_GROUP_CODE" val="m1-1"/>
  <p:tag name="KSO_WM_UNIT_FILL_FORE_SCHEMECOLOR_INDEX" val="5"/>
  <p:tag name="KSO_WM_UNIT_FILL_TYPE" val="1"/>
  <p:tag name="KSO_WM_UNIT_TEXT_FILL_FORE_SCHEMECOLOR_INDEX" val="5"/>
  <p:tag name="KSO_WM_UNIT_TEXT_FILL_TYPE" val="1"/>
  <p:tag name="KSO_WM_UNIT_USESOURCEFORMAT_APPLY" val="0"/>
</p:tagLst>
</file>

<file path=ppt/tags/tag2.xml><?xml version="1.0" encoding="utf-8"?>
<p:tagLst xmlns:p="http://schemas.openxmlformats.org/presentationml/2006/main">
  <p:tag name="KSO_WM_UNIT_COLOR_SCHEME_SHAPE_ID" val="3"/>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7584_4*n_h_i*1_1_1"/>
  <p:tag name="KSO_WM_TEMPLATE_CATEGORY" val="diagram"/>
  <p:tag name="KSO_WM_TEMPLATE_INDEX" val="20187584"/>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90_1*l_h_i*1_1_2"/>
  <p:tag name="KSO_WM_TEMPLATE_CATEGORY" val="diagram"/>
  <p:tag name="KSO_WM_TEMPLATE_INDEX" val="790"/>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90_1*l_h_i*1_2_1"/>
  <p:tag name="KSO_WM_TEMPLATE_CATEGORY" val="diagram"/>
  <p:tag name="KSO_WM_TEMPLATE_INDEX" val="790"/>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90_1*l_h_i*1_2_2"/>
  <p:tag name="KSO_WM_TEMPLATE_CATEGORY" val="diagram"/>
  <p:tag name="KSO_WM_TEMPLATE_INDEX" val="790"/>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90_1*l_h_f*1_1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24.xml><?xml version="1.0" encoding="utf-8"?>
<p:tagLst xmlns:p="http://schemas.openxmlformats.org/presentationml/2006/main">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90_1*l_h_f*1_2_1"/>
  <p:tag name="KSO_WM_TEMPLATE_CATEGORY" val="diagram"/>
  <p:tag name="KSO_WM_TEMPLATE_INDEX" val="790"/>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90_1*l_h_i*1_1_1"/>
  <p:tag name="KSO_WM_TEMPLATE_CATEGORY" val="diagram"/>
  <p:tag name="KSO_WM_TEMPLATE_INDEX" val="790"/>
  <p:tag name="KSO_WM_UNIT_LAYERLEVEL" val="1_1_1"/>
  <p:tag name="KSO_WM_TAG_VERSION" val="1.0"/>
  <p:tag name="KSO_WM_BEAUTIFY_FLAG" val="#wm#"/>
  <p:tag name="KSO_WM_UNIT_TEXT_FILL_FORE_SCHEMECOLOR_INDEX" val="5"/>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90_1*l_h_i*1_2_1"/>
  <p:tag name="KSO_WM_TEMPLATE_CATEGORY" val="diagram"/>
  <p:tag name="KSO_WM_TEMPLATE_INDEX" val="790"/>
  <p:tag name="KSO_WM_UNIT_LAYERLEVEL" val="1_1_1"/>
  <p:tag name="KSO_WM_TAG_VERSION" val="1.0"/>
  <p:tag name="KSO_WM_BEAUTIFY_FLAG" val="#wm#"/>
  <p:tag name="KSO_WM_UNIT_TEXT_FILL_FORE_SCHEMECOLOR_INDEX" val="6"/>
  <p:tag name="KSO_WM_UNIT_TEXT_FILL_TYPE" val="1"/>
</p:tagLst>
</file>

<file path=ppt/tags/tag27.xml><?xml version="1.0" encoding="utf-8"?>
<p:tagLst xmlns:p="http://schemas.openxmlformats.org/presentationml/2006/main">
  <p:tag name="KSO_WM_TEMPLATE_CATEGORY" val="diagram"/>
  <p:tag name="KSO_WM_TEMPLATE_INDEX" val="812"/>
  <p:tag name="KSO_WM_UNIT_ID" val="diagram812_2*l_h_i*1_1_1"/>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1"/>
  <p:tag name="KSO_WM_UNIT_FILL_FORE_SCHEMECOLOR_INDEX" val="6"/>
  <p:tag name="KSO_WM_UNIT_FILL_TYPE" val="1"/>
</p:tagLst>
</file>

<file path=ppt/tags/tag28.xml><?xml version="1.0" encoding="utf-8"?>
<p:tagLst xmlns:p="http://schemas.openxmlformats.org/presentationml/2006/main">
  <p:tag name="KSO_WM_TEMPLATE_CATEGORY" val="diagram"/>
  <p:tag name="KSO_WM_TEMPLATE_INDEX" val="812"/>
  <p:tag name="KSO_WM_UNIT_ID" val="diagram812_2*l_h_i*1_1_2"/>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2"/>
  <p:tag name="KSO_WM_UNIT_FILL_FORE_SCHEMECOLOR_INDEX" val="14"/>
  <p:tag name="KSO_WM_UNIT_FILL_TYPE" val="1"/>
</p:tagLst>
</file>

<file path=ppt/tags/tag29.xml><?xml version="1.0" encoding="utf-8"?>
<p:tagLst xmlns:p="http://schemas.openxmlformats.org/presentationml/2006/main">
  <p:tag name="KSO_WM_TEMPLATE_CATEGORY" val="diagram"/>
  <p:tag name="KSO_WM_TEMPLATE_INDEX" val="812"/>
  <p:tag name="KSO_WM_UNIT_ID" val="diagram812_2*l_h_i*1_1_3"/>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3"/>
</p:tagLst>
</file>

<file path=ppt/tags/tag3.xml><?xml version="1.0" encoding="utf-8"?>
<p:tagLst xmlns:p="http://schemas.openxmlformats.org/presentationml/2006/main">
  <p:tag name="KSO_WM_UNIT_COLOR_SCHEME_SHAPE_ID" val="13"/>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5"/>
  <p:tag name="KSO_WM_UNIT_ID" val="diagram20187584_4*n_h_h_i*1_2_2_5"/>
  <p:tag name="KSO_WM_TEMPLATE_CATEGORY" val="diagram"/>
  <p:tag name="KSO_WM_TEMPLATE_INDEX" val="20187584"/>
  <p:tag name="KSO_WM_UNIT_LAYERLEVEL" val="1_1_1_1"/>
  <p:tag name="KSO_WM_TAG_VERSION" val="1.0"/>
  <p:tag name="KSO_WM_BEAUTIFY_FLAG" val="#wm#"/>
  <p:tag name="KSO_WM_UNIT_LINE_FORE_SCHEMECOLOR_INDEX" val="6"/>
  <p:tag name="KSO_WM_UNIT_LINE_FILL_TYPE" val="2"/>
  <p:tag name="KSO_WM_UNIT_TEXT_FILL_FORE_SCHEMECOLOR_INDEX" val="2"/>
  <p:tag name="KSO_WM_UNIT_TEXT_FILL_TYPE" val="1"/>
</p:tagLst>
</file>

<file path=ppt/tags/tag30.xml><?xml version="1.0" encoding="utf-8"?>
<p:tagLst xmlns:p="http://schemas.openxmlformats.org/presentationml/2006/main">
  <p:tag name="MH" val="20150921115827"/>
  <p:tag name="MH_LIBRARY" val="GRAPHIC"/>
  <p:tag name="MH_TYPE" val="Text"/>
  <p:tag name="MH_ORDER" val="1"/>
  <p:tag name="KSO_WM_TEMPLATE_CATEGORY" val="diagram"/>
  <p:tag name="KSO_WM_TEMPLATE_INDEX" val="812"/>
  <p:tag name="KSO_WM_UNIT_ID" val="diagram812_2*l_h_f*1_1_1"/>
  <p:tag name="KSO_WM_UNIT_LAYERLEVEL" val="1_1_1"/>
  <p:tag name="KSO_WM_UNIT_DIAGRAM_CONTRAST_TITLE_CNT" val="4"/>
  <p:tag name="KSO_WM_UNIT_DIAGRAM_DIMENSION_TITLE_CNT" val="1"/>
  <p:tag name="KSO_WM_UNIT_HIGHLIGHT" val="0"/>
  <p:tag name="KSO_WM_UNIT_COMPATIBLE" val="0"/>
  <p:tag name="KSO_WM_BEAUTIFY_FLAG" val="#wm#"/>
  <p:tag name="KSO_WM_TAG_VERSION" val="1.0"/>
  <p:tag name="KSO_WM_UNIT_DIAGRAM_ISNUMVISUAL" val="0"/>
  <p:tag name="KSO_WM_UNIT_DIAGRAM_IS_NEED_ADD_PATH_ANIM" val="0"/>
  <p:tag name="KSO_WM_UNIT_DIAGRAM_ISREFERUNIT" val="0"/>
  <p:tag name="KSO_WM_UNIT_NOCLEAR" val="0"/>
  <p:tag name="KSO_WM_DIAGRAM_GROUP_CODE" val="l1-1"/>
  <p:tag name="KSO_WM_UNIT_TYPE" val="l_h_f"/>
  <p:tag name="KSO_WM_UNIT_INDEX" val="1_1_1"/>
  <p:tag name="KSO_WM_UNIT_PRESET_TEXT" val="单击此处添加文本"/>
  <p:tag name="KSO_WM_UNIT_VALUE" val="30"/>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812"/>
  <p:tag name="KSO_WM_UNIT_ID" val="diagram812_2*l_h_a*1_1_1"/>
  <p:tag name="KSO_WM_UNIT_LAYERLEVEL" val="1_1_1"/>
  <p:tag name="KSO_WM_UNIT_DIAGRAM_CONTRAST_TITLE_CNT" val="4"/>
  <p:tag name="KSO_WM_UNIT_DIAGRAM_DIMENSION_TITLE_CNT" val="1"/>
  <p:tag name="KSO_WM_UNIT_HIGHLIGHT" val="0"/>
  <p:tag name="KSO_WM_UNIT_COMPATIBLE" val="0"/>
  <p:tag name="KSO_WM_BEAUTIFY_FLAG" val="#wm#"/>
  <p:tag name="KSO_WM_TAG_VERSION" val="1.0"/>
  <p:tag name="KSO_WM_UNIT_DIAGRAM_ISNUMVISUAL" val="0"/>
  <p:tag name="KSO_WM_UNIT_DIAGRAM_IS_NEED_ADD_PATH_ANIM" val="0"/>
  <p:tag name="KSO_WM_UNIT_DIAGRAM_ISREFERUNIT" val="0"/>
  <p:tag name="KSO_WM_UNIT_ISCONTENTSTITLE" val="0"/>
  <p:tag name="KSO_WM_UNIT_NOCLEAR" val="0"/>
  <p:tag name="KSO_WM_DIAGRAM_GROUP_CODE" val="l1-1"/>
  <p:tag name="KSO_WM_UNIT_TYPE" val="l_h_a"/>
  <p:tag name="KSO_WM_UNIT_INDEX" val="1_1_1"/>
  <p:tag name="KSO_WM_UNIT_PRESET_TEXT" val="添加标题"/>
  <p:tag name="KSO_WM_UNIT_VALUE" val="6"/>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812"/>
  <p:tag name="KSO_WM_UNIT_ID" val="diagram812_2*l_h_i*1_2_1"/>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1"/>
  <p:tag name="KSO_WM_UNIT_FILL_FORE_SCHEMECOLOR_INDEX" val="7"/>
  <p:tag name="KSO_WM_UNIT_FILL_TYPE" val="1"/>
</p:tagLst>
</file>

<file path=ppt/tags/tag33.xml><?xml version="1.0" encoding="utf-8"?>
<p:tagLst xmlns:p="http://schemas.openxmlformats.org/presentationml/2006/main">
  <p:tag name="KSO_WM_TEMPLATE_CATEGORY" val="diagram"/>
  <p:tag name="KSO_WM_TEMPLATE_INDEX" val="812"/>
  <p:tag name="KSO_WM_UNIT_ID" val="diagram812_2*l_h_i*1_2_2"/>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2"/>
  <p:tag name="KSO_WM_UNIT_FILL_FORE_SCHEMECOLOR_INDEX" val="14"/>
  <p:tag name="KSO_WM_UNIT_FILL_TYPE" val="1"/>
</p:tagLst>
</file>

<file path=ppt/tags/tag34.xml><?xml version="1.0" encoding="utf-8"?>
<p:tagLst xmlns:p="http://schemas.openxmlformats.org/presentationml/2006/main">
  <p:tag name="KSO_WM_TEMPLATE_CATEGORY" val="diagram"/>
  <p:tag name="KSO_WM_TEMPLATE_INDEX" val="812"/>
  <p:tag name="KSO_WM_UNIT_ID" val="diagram812_2*l_h_i*1_2_3"/>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3"/>
</p:tagLst>
</file>

<file path=ppt/tags/tag35.xml><?xml version="1.0" encoding="utf-8"?>
<p:tagLst xmlns:p="http://schemas.openxmlformats.org/presentationml/2006/main">
  <p:tag name="KSO_WM_TEMPLATE_CATEGORY" val="diagram"/>
  <p:tag name="KSO_WM_TEMPLATE_INDEX" val="812"/>
  <p:tag name="KSO_WM_UNIT_ID" val="diagram812_2*l_h_i*1_1_4"/>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4"/>
  <p:tag name="KSO_WM_UNIT_FILL_FORE_SCHEMECOLOR_INDEX" val="6"/>
  <p:tag name="KSO_WM_UNIT_FILL_TYPE" val="1"/>
</p:tagLst>
</file>

<file path=ppt/tags/tag36.xml><?xml version="1.0" encoding="utf-8"?>
<p:tagLst xmlns:p="http://schemas.openxmlformats.org/presentationml/2006/main">
  <p:tag name="KSO_WM_TEMPLATE_CATEGORY" val="diagram"/>
  <p:tag name="KSO_WM_TEMPLATE_INDEX" val="812"/>
  <p:tag name="KSO_WM_UNIT_ID" val="diagram812_2*l_h_i*1_1_5"/>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5"/>
  <p:tag name="KSO_WM_UNIT_FILL_FORE_SCHEMECOLOR_INDEX" val="6"/>
  <p:tag name="KSO_WM_UNIT_FILL_TYPE" val="1"/>
</p:tagLst>
</file>

<file path=ppt/tags/tag37.xml><?xml version="1.0" encoding="utf-8"?>
<p:tagLst xmlns:p="http://schemas.openxmlformats.org/presentationml/2006/main">
  <p:tag name="KSO_WM_TEMPLATE_CATEGORY" val="diagram"/>
  <p:tag name="KSO_WM_TEMPLATE_INDEX" val="812"/>
  <p:tag name="KSO_WM_UNIT_ID" val="diagram812_2*l_h_i*1_1_6"/>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6"/>
  <p:tag name="KSO_WM_UNIT_FILL_FORE_SCHEMECOLOR_INDEX" val="6"/>
  <p:tag name="KSO_WM_UNIT_FILL_TYPE" val="1"/>
</p:tagLst>
</file>

<file path=ppt/tags/tag38.xml><?xml version="1.0" encoding="utf-8"?>
<p:tagLst xmlns:p="http://schemas.openxmlformats.org/presentationml/2006/main">
  <p:tag name="KSO_WM_TEMPLATE_CATEGORY" val="diagram"/>
  <p:tag name="KSO_WM_TEMPLATE_INDEX" val="812"/>
  <p:tag name="KSO_WM_UNIT_ID" val="diagram812_2*l_h_i*1_1_7"/>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7"/>
  <p:tag name="KSO_WM_UNIT_FILL_FORE_SCHEMECOLOR_INDEX" val="6"/>
  <p:tag name="KSO_WM_UNIT_FILL_TYPE" val="1"/>
</p:tagLst>
</file>

<file path=ppt/tags/tag39.xml><?xml version="1.0" encoding="utf-8"?>
<p:tagLst xmlns:p="http://schemas.openxmlformats.org/presentationml/2006/main">
  <p:tag name="KSO_WM_TEMPLATE_CATEGORY" val="diagram"/>
  <p:tag name="KSO_WM_TEMPLATE_INDEX" val="812"/>
  <p:tag name="KSO_WM_UNIT_ID" val="diagram812_2*l_h_i*1_1_8"/>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1_8"/>
  <p:tag name="KSO_WM_UNIT_FILL_FORE_SCHEMECOLOR_INDEX" val="6"/>
  <p:tag name="KSO_WM_UNIT_FILL_TYPE" val="1"/>
</p:tagLst>
</file>

<file path=ppt/tags/tag4.xml><?xml version="1.0" encoding="utf-8"?>
<p:tagLst xmlns:p="http://schemas.openxmlformats.org/presentationml/2006/main">
  <p:tag name="KSO_WM_UNIT_COLOR_SCHEME_SHAPE_ID" val="18"/>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4"/>
  <p:tag name="KSO_WM_UNIT_ID" val="diagram20187584_4*n_h_h_i*1_2_2_4"/>
  <p:tag name="KSO_WM_TEMPLATE_CATEGORY" val="diagram"/>
  <p:tag name="KSO_WM_TEMPLATE_INDEX" val="20187584"/>
  <p:tag name="KSO_WM_UNIT_LAYERLEVEL" val="1_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TEMPLATE_CATEGORY" val="diagram"/>
  <p:tag name="KSO_WM_TEMPLATE_INDEX" val="812"/>
  <p:tag name="KSO_WM_UNIT_ID" val="diagram812_2*l_h_i*1_2_4"/>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4"/>
  <p:tag name="KSO_WM_UNIT_FILL_FORE_SCHEMECOLOR_INDEX" val="7"/>
  <p:tag name="KSO_WM_UNIT_FILL_TYPE" val="1"/>
</p:tagLst>
</file>

<file path=ppt/tags/tag41.xml><?xml version="1.0" encoding="utf-8"?>
<p:tagLst xmlns:p="http://schemas.openxmlformats.org/presentationml/2006/main">
  <p:tag name="KSO_WM_TEMPLATE_CATEGORY" val="diagram"/>
  <p:tag name="KSO_WM_TEMPLATE_INDEX" val="812"/>
  <p:tag name="KSO_WM_UNIT_ID" val="diagram812_2*l_h_i*1_2_5"/>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5"/>
  <p:tag name="KSO_WM_UNIT_FILL_FORE_SCHEMECOLOR_INDEX" val="7"/>
  <p:tag name="KSO_WM_UNIT_FILL_TYPE" val="1"/>
</p:tagLst>
</file>

<file path=ppt/tags/tag42.xml><?xml version="1.0" encoding="utf-8"?>
<p:tagLst xmlns:p="http://schemas.openxmlformats.org/presentationml/2006/main">
  <p:tag name="KSO_WM_TEMPLATE_CATEGORY" val="diagram"/>
  <p:tag name="KSO_WM_TEMPLATE_INDEX" val="812"/>
  <p:tag name="KSO_WM_UNIT_ID" val="diagram812_2*l_h_i*1_2_6"/>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6"/>
  <p:tag name="KSO_WM_UNIT_FILL_FORE_SCHEMECOLOR_INDEX" val="7"/>
  <p:tag name="KSO_WM_UNIT_FILL_TYPE" val="1"/>
</p:tagLst>
</file>

<file path=ppt/tags/tag43.xml><?xml version="1.0" encoding="utf-8"?>
<p:tagLst xmlns:p="http://schemas.openxmlformats.org/presentationml/2006/main">
  <p:tag name="KSO_WM_TEMPLATE_CATEGORY" val="diagram"/>
  <p:tag name="KSO_WM_TEMPLATE_INDEX" val="812"/>
  <p:tag name="KSO_WM_UNIT_ID" val="diagram812_2*l_h_i*1_2_7"/>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7"/>
  <p:tag name="KSO_WM_UNIT_FILL_FORE_SCHEMECOLOR_INDEX" val="7"/>
  <p:tag name="KSO_WM_UNIT_FILL_TYPE" val="1"/>
</p:tagLst>
</file>

<file path=ppt/tags/tag44.xml><?xml version="1.0" encoding="utf-8"?>
<p:tagLst xmlns:p="http://schemas.openxmlformats.org/presentationml/2006/main">
  <p:tag name="KSO_WM_TEMPLATE_CATEGORY" val="diagram"/>
  <p:tag name="KSO_WM_TEMPLATE_INDEX" val="812"/>
  <p:tag name="KSO_WM_UNIT_ID" val="diagram812_2*l_h_i*1_2_8"/>
  <p:tag name="KSO_WM_UNIT_LAYERLEVEL" val="1_1_1"/>
  <p:tag name="KSO_WM_BEAUTIFY_FLAG" val="#wm#"/>
  <p:tag name="KSO_WM_TAG_VERSION" val="1.0"/>
  <p:tag name="KSO_WM_UNIT_DIAGRAM_CONTRAST_TITLE_CNT" val="4"/>
  <p:tag name="KSO_WM_UNIT_DIAGRAM_DIMENSION_TITLE_CNT" val="1"/>
  <p:tag name="KSO_WM_UNIT_HIGHLIGHT" val="0"/>
  <p:tag name="KSO_WM_UNIT_COMPATIBLE" val="0"/>
  <p:tag name="KSO_WM_UNIT_DIAGRAM_ISNUMVISUAL" val="0"/>
  <p:tag name="KSO_WM_UNIT_DIAGRAM_IS_NEED_ADD_PATH_ANIM" val="0"/>
  <p:tag name="KSO_WM_UNIT_DIAGRAM_ISREFERUNIT" val="0"/>
  <p:tag name="KSO_WM_DIAGRAM_GROUP_CODE" val="l1-1"/>
  <p:tag name="KSO_WM_UNIT_TYPE" val="l_h_i"/>
  <p:tag name="KSO_WM_UNIT_INDEX" val="1_2_8"/>
  <p:tag name="KSO_WM_UNIT_FILL_FORE_SCHEMECOLOR_INDEX" val="13"/>
  <p:tag name="KSO_WM_UNIT_FILL_TYPE" val="1"/>
</p:tagLst>
</file>

<file path=ppt/tags/tag45.xml><?xml version="1.0" encoding="utf-8"?>
<p:tagLst xmlns:p="http://schemas.openxmlformats.org/presentationml/2006/main">
  <p:tag name="MH" val="20150921115827"/>
  <p:tag name="MH_LIBRARY" val="GRAPHIC"/>
  <p:tag name="MH_TYPE" val="Text"/>
  <p:tag name="MH_ORDER" val="1"/>
  <p:tag name="KSO_WM_TEMPLATE_CATEGORY" val="diagram"/>
  <p:tag name="KSO_WM_TEMPLATE_INDEX" val="812"/>
  <p:tag name="KSO_WM_UNIT_ID" val="diagram812_2*l_h_f*1_2_1"/>
  <p:tag name="KSO_WM_UNIT_LAYERLEVEL" val="1_1_1"/>
  <p:tag name="KSO_WM_UNIT_DIAGRAM_CONTRAST_TITLE_CNT" val="4"/>
  <p:tag name="KSO_WM_UNIT_DIAGRAM_DIMENSION_TITLE_CNT" val="1"/>
  <p:tag name="KSO_WM_UNIT_HIGHLIGHT" val="0"/>
  <p:tag name="KSO_WM_UNIT_COMPATIBLE" val="0"/>
  <p:tag name="KSO_WM_BEAUTIFY_FLAG" val="#wm#"/>
  <p:tag name="KSO_WM_TAG_VERSION" val="1.0"/>
  <p:tag name="KSO_WM_UNIT_DIAGRAM_ISNUMVISUAL" val="0"/>
  <p:tag name="KSO_WM_UNIT_DIAGRAM_IS_NEED_ADD_PATH_ANIM" val="0"/>
  <p:tag name="KSO_WM_UNIT_DIAGRAM_ISREFERUNIT" val="0"/>
  <p:tag name="KSO_WM_UNIT_NOCLEAR" val="0"/>
  <p:tag name="KSO_WM_DIAGRAM_GROUP_CODE" val="l1-1"/>
  <p:tag name="KSO_WM_UNIT_TYPE" val="l_h_f"/>
  <p:tag name="KSO_WM_UNIT_INDEX" val="1_2_1"/>
  <p:tag name="KSO_WM_UNIT_PRESET_TEXT" val="单击此处添加文本"/>
  <p:tag name="KSO_WM_UNIT_VALUE" val="30"/>
  <p:tag name="KSO_WM_UNIT_TEXT_FILL_FORE_SCHEMECOLOR_INDEX" val="13"/>
  <p:tag name="KSO_WM_UNIT_TEXT_FILL_TYPE" val="1"/>
</p:tagLst>
</file>

<file path=ppt/tags/tag46.xml><?xml version="1.0" encoding="utf-8"?>
<p:tagLst xmlns:p="http://schemas.openxmlformats.org/presentationml/2006/main">
  <p:tag name="KSO_WM_TEMPLATE_CATEGORY" val="diagram"/>
  <p:tag name="KSO_WM_TEMPLATE_INDEX" val="812"/>
  <p:tag name="KSO_WM_UNIT_ID" val="diagram812_2*l_h_a*1_2_1"/>
  <p:tag name="KSO_WM_UNIT_LAYERLEVEL" val="1_1_1"/>
  <p:tag name="KSO_WM_UNIT_DIAGRAM_CONTRAST_TITLE_CNT" val="4"/>
  <p:tag name="KSO_WM_UNIT_DIAGRAM_DIMENSION_TITLE_CNT" val="1"/>
  <p:tag name="KSO_WM_UNIT_HIGHLIGHT" val="0"/>
  <p:tag name="KSO_WM_UNIT_COMPATIBLE" val="0"/>
  <p:tag name="KSO_WM_BEAUTIFY_FLAG" val="#wm#"/>
  <p:tag name="KSO_WM_TAG_VERSION" val="1.0"/>
  <p:tag name="KSO_WM_UNIT_DIAGRAM_ISNUMVISUAL" val="0"/>
  <p:tag name="KSO_WM_UNIT_DIAGRAM_IS_NEED_ADD_PATH_ANIM" val="0"/>
  <p:tag name="KSO_WM_UNIT_DIAGRAM_ISREFERUNIT" val="0"/>
  <p:tag name="KSO_WM_UNIT_ISCONTENTSTITLE" val="0"/>
  <p:tag name="KSO_WM_UNIT_NOCLEAR" val="0"/>
  <p:tag name="KSO_WM_DIAGRAM_GROUP_CODE" val="l1-1"/>
  <p:tag name="KSO_WM_UNIT_TYPE" val="l_h_a"/>
  <p:tag name="KSO_WM_UNIT_INDEX" val="1_2_1"/>
  <p:tag name="KSO_WM_UNIT_PRESET_TEXT" val="添加标题"/>
  <p:tag name="KSO_WM_UNIT_VALUE" val="6"/>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8409_2*l_i*1_1"/>
  <p:tag name="KSO_WM_TEMPLATE_CATEGORY" val="diagram"/>
  <p:tag name="KSO_WM_TEMPLATE_INDEX" val="20168409"/>
  <p:tag name="KSO_WM_UNIT_LAYERLEVEL" val="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
  <p:tag name="KSO_WM_UNIT_ID" val="diagram20168409_2*l_i*1_10"/>
  <p:tag name="KSO_WM_TEMPLATE_CATEGORY" val="diagram"/>
  <p:tag name="KSO_WM_TEMPLATE_INDEX" val="20168409"/>
  <p:tag name="KSO_WM_UNIT_LAYERLEVEL" val="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8409_2*l_i*1_2"/>
  <p:tag name="KSO_WM_TEMPLATE_CATEGORY" val="diagram"/>
  <p:tag name="KSO_WM_TEMPLATE_INDEX" val="20168409"/>
  <p:tag name="KSO_WM_UNIT_LAYERLEVEL" val="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5.xml><?xml version="1.0" encoding="utf-8"?>
<p:tagLst xmlns:p="http://schemas.openxmlformats.org/presentationml/2006/main">
  <p:tag name="KSO_WM_UNIT_ISCONTENTSTITLE" val="0"/>
  <p:tag name="KSO_WM_UNIT_COLOR_SCHEME_SHAPE_ID" val="51"/>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87584_4*n_h_h_i*1_2_2_3"/>
  <p:tag name="KSO_WM_TEMPLATE_CATEGORY" val="diagram"/>
  <p:tag name="KSO_WM_TEMPLATE_INDEX" val="20187584"/>
  <p:tag name="KSO_WM_UNIT_LAYERLEVEL" val="1_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68409_2*l_i*1_3"/>
  <p:tag name="KSO_WM_TEMPLATE_CATEGORY" val="diagram"/>
  <p:tag name="KSO_WM_TEMPLATE_INDEX" val="20168409"/>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68409_2*l_i*1_4"/>
  <p:tag name="KSO_WM_TEMPLATE_CATEGORY" val="diagram"/>
  <p:tag name="KSO_WM_TEMPLATE_INDEX" val="20168409"/>
  <p:tag name="KSO_WM_UNIT_LAYERLEVEL" val="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68409_2*l_i*1_5"/>
  <p:tag name="KSO_WM_TEMPLATE_CATEGORY" val="diagram"/>
  <p:tag name="KSO_WM_TEMPLATE_INDEX" val="20168409"/>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68409_2*l_i*1_6"/>
  <p:tag name="KSO_WM_TEMPLATE_CATEGORY" val="diagram"/>
  <p:tag name="KSO_WM_TEMPLATE_INDEX" val="20168409"/>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168409_2*l_i*1_7"/>
  <p:tag name="KSO_WM_TEMPLATE_CATEGORY" val="diagram"/>
  <p:tag name="KSO_WM_TEMPLATE_INDEX" val="20168409"/>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68409_2*l_i*1_8"/>
  <p:tag name="KSO_WM_TEMPLATE_CATEGORY" val="diagram"/>
  <p:tag name="KSO_WM_TEMPLATE_INDEX" val="20168409"/>
  <p:tag name="KSO_WM_UNIT_LAYERLEVEL" val="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
  <p:tag name="KSO_WM_UNIT_ID" val="diagram20168409_2*l_i*1_9"/>
  <p:tag name="KSO_WM_TEMPLATE_CATEGORY" val="diagram"/>
  <p:tag name="KSO_WM_TEMPLATE_INDEX" val="20168409"/>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
  <p:tag name="KSO_WM_UNIT_ID" val="diagram20168409_2*l_i*1_11"/>
  <p:tag name="KSO_WM_TEMPLATE_CATEGORY" val="diagram"/>
  <p:tag name="KSO_WM_TEMPLATE_INDEX" val="20168409"/>
  <p:tag name="KSO_WM_UNIT_LAYERLEVEL" val="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
  <p:tag name="KSO_WM_UNIT_ID" val="diagram20168409_2*l_i*1_12"/>
  <p:tag name="KSO_WM_TEMPLATE_CATEGORY" val="diagram"/>
  <p:tag name="KSO_WM_TEMPLATE_INDEX" val="20168409"/>
  <p:tag name="KSO_WM_UNIT_LAYERLEVEL" val="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
  <p:tag name="KSO_WM_UNIT_ID" val="diagram20168409_2*l_i*1_13"/>
  <p:tag name="KSO_WM_TEMPLATE_CATEGORY" val="diagram"/>
  <p:tag name="KSO_WM_TEMPLATE_INDEX" val="20168409"/>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UNIT_ISCONTENTSTITLE" val="0"/>
  <p:tag name="KSO_WM_UNIT_COLOR_SCHEME_SHAPE_ID" val="60"/>
  <p:tag name="KSO_WM_UNIT_COLOR_SCHEME_PARENT_PAGE" val="0_3"/>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3"/>
  <p:tag name="KSO_WM_UNIT_ID" val="diagram20187584_4*n_h_h_i*1_2_5_3"/>
  <p:tag name="KSO_WM_TEMPLATE_CATEGORY" val="diagram"/>
  <p:tag name="KSO_WM_TEMPLATE_INDEX" val="20187584"/>
  <p:tag name="KSO_WM_UNIT_LAYERLEVEL" val="1_1_1_1"/>
  <p:tag name="KSO_WM_TAG_VERSION" val="1.0"/>
  <p:tag name="KSO_WM_BEAUTIFY_FLAG" val="#wm#"/>
  <p:tag name="KSO_WM_UNIT_FILL_FORE_SCHEMECOLOR_INDEX" val="10"/>
  <p:tag name="KSO_WM_UNIT_FILL_TYPE" val="1"/>
  <p:tag name="KSO_WM_UNIT_TEXT_FILL_FORE_SCHEMECOLOR_INDEX" val="2"/>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409_2*l_h_i*1_1_2"/>
  <p:tag name="KSO_WM_TEMPLATE_CATEGORY" val="diagram"/>
  <p:tag name="KSO_WM_TEMPLATE_INDEX" val="2016840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409_2*l_h_i*1_2_2"/>
  <p:tag name="KSO_WM_TEMPLATE_CATEGORY" val="diagram"/>
  <p:tag name="KSO_WM_TEMPLATE_INDEX" val="2016840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409_2*l_h_i*1_1_1"/>
  <p:tag name="KSO_WM_TEMPLATE_CATEGORY" val="diagram"/>
  <p:tag name="KSO_WM_TEMPLATE_INDEX" val="2016840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3.xml><?xml version="1.0" encoding="utf-8"?>
<p:tagLst xmlns:p="http://schemas.openxmlformats.org/presentationml/2006/main">
  <p:tag name="KSO_WM_UNIT_SUBTYPE" val="a"/>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409_2*l_h_f*1_1_1"/>
  <p:tag name="KSO_WM_TEMPLATE_CATEGORY" val="diagram"/>
  <p:tag name="KSO_WM_TEMPLATE_INDEX" val="20168409"/>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64.xml><?xml version="1.0" encoding="utf-8"?>
<p:tagLst xmlns:p="http://schemas.openxmlformats.org/presentationml/2006/main">
  <p:tag name="KSO_WM_UNIT_SUBTYPE" val="a"/>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409_2*l_h_f*1_2_1"/>
  <p:tag name="KSO_WM_TEMPLATE_CATEGORY" val="diagram"/>
  <p:tag name="KSO_WM_TEMPLATE_INDEX" val="20168409"/>
  <p:tag name="KSO_WM_UNIT_LAYERLEVEL" val="1_1_1"/>
  <p:tag name="KSO_WM_TAG_VERSION" val="1.0"/>
  <p:tag name="KSO_WM_BEAUTIFY_FLAG" val="#wm#"/>
  <p:tag name="KSO_WM_UNIT_PRESET_TEXT" val="单击此处输入你的正文"/>
  <p:tag name="KSO_WM_UNIT_TEXT_FILL_FORE_SCHEMECOLOR_INDEX" val="13"/>
  <p:tag name="KSO_WM_UNIT_TEXT_FILL_TYPE" val="1"/>
</p:tagLst>
</file>

<file path=ppt/tags/tag65.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409_2*l_h_a*1_2_1"/>
  <p:tag name="KSO_WM_TEMPLATE_CATEGORY" val="diagram"/>
  <p:tag name="KSO_WM_TEMPLATE_INDEX" val="20168409"/>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66.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409_2*l_h_a*1_1_1"/>
  <p:tag name="KSO_WM_TEMPLATE_CATEGORY" val="diagram"/>
  <p:tag name="KSO_WM_TEMPLATE_INDEX" val="20168409"/>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409_2*l_h_i*1_2_1"/>
  <p:tag name="KSO_WM_TEMPLATE_CATEGORY" val="diagram"/>
  <p:tag name="KSO_WM_TEMPLATE_INDEX" val="2016840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8409_2*l_h_i*1_1_3"/>
  <p:tag name="KSO_WM_TEMPLATE_CATEGORY" val="diagram"/>
  <p:tag name="KSO_WM_TEMPLATE_INDEX" val="2016840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409_2*l_h_i*1_2_3"/>
  <p:tag name="KSO_WM_TEMPLATE_CATEGORY" val="diagram"/>
  <p:tag name="KSO_WM_TEMPLATE_INDEX" val="2016840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COLOR_SCHEME_SHAPE_ID" val="107"/>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7584_4*n_h_h_i*1_2_2_1"/>
  <p:tag name="KSO_WM_TEMPLATE_CATEGORY" val="diagram"/>
  <p:tag name="KSO_WM_TEMPLATE_INDEX" val="20187584"/>
  <p:tag name="KSO_WM_UNIT_LAYERLEVEL" val="1_1_1_1"/>
  <p:tag name="KSO_WM_TAG_VERSION" val="1.0"/>
  <p:tag name="KSO_WM_BEAUTIFY_FLAG" val="#wm#"/>
  <p:tag name="KSO_WM_UNIT_LINE_FORE_SCHEMECOLOR_INDEX" val="16"/>
  <p:tag name="KSO_WM_UNIT_LINE_FILL_TYPE" val="2"/>
</p:tagLst>
</file>

<file path=ppt/tags/tag70.xml><?xml version="1.0" encoding="utf-8"?>
<p:tagLst xmlns:p="http://schemas.openxmlformats.org/presentationml/2006/main">
  <p:tag name="KSO_WM_TAG_VERSION" val="1.0"/>
  <p:tag name="KSO_WM_BEAUTIFY_FLAG" val="#wm#"/>
  <p:tag name="KSO_WM_UNIT_TYPE" val="i"/>
  <p:tag name="KSO_WM_UNIT_ID" val="diagram596_3*i*0"/>
  <p:tag name="KSO_WM_TEMPLATE_CATEGORY" val="diagram"/>
  <p:tag name="KSO_WM_TEMPLATE_INDEX" val="596"/>
  <p:tag name="KSO_WM_UNIT_INDEX" val="0"/>
</p:tagLst>
</file>

<file path=ppt/tags/tag71.xml><?xml version="1.0" encoding="utf-8"?>
<p:tagLst xmlns:p="http://schemas.openxmlformats.org/presentationml/2006/main">
  <p:tag name="KSO_WM_TEMPLATE_CATEGORY" val="diagram"/>
  <p:tag name="KSO_WM_TEMPLATE_INDEX" val="596"/>
  <p:tag name="KSO_WM_TAG_VERSION" val="1.0"/>
  <p:tag name="KSO_WM_BEAUTIFY_FLAG" val="#wm#"/>
  <p:tag name="KSO_WM_UNIT_TYPE" val="n_h_f"/>
  <p:tag name="KSO_WM_UNIT_INDEX" val="1_2_1"/>
  <p:tag name="KSO_WM_UNIT_ID" val="diagram596_3*n_h_f*1_2_1"/>
  <p:tag name="KSO_WM_UNIT_CLEAR" val="1"/>
  <p:tag name="KSO_WM_UNIT_LAYERLEVEL" val="1_1_1"/>
  <p:tag name="KSO_WM_UNIT_VALUE" val="12"/>
  <p:tag name="KSO_WM_UNIT_HIGHLIGHT" val="0"/>
  <p:tag name="KSO_WM_UNIT_COMPATIBLE" val="0"/>
  <p:tag name="KSO_WM_DIAGRAM_GROUP_CODE" val="n1-1"/>
  <p:tag name="KSO_WM_UNIT_PRESET_TEXT" val="Lorem ipsum dolor"/>
  <p:tag name="KSO_WM_UNIT_TEXT_FILL_FORE_SCHEMECOLOR_INDEX" val="13"/>
  <p:tag name="KSO_WM_UNIT_TEXT_FILL_TYPE" val="1"/>
</p:tagLst>
</file>

<file path=ppt/tags/tag72.xml><?xml version="1.0" encoding="utf-8"?>
<p:tagLst xmlns:p="http://schemas.openxmlformats.org/presentationml/2006/main">
  <p:tag name="KSO_WM_UNIT_CLEAR" val="1"/>
  <p:tag name="KSO_WM_DIAGRAM_GROUP_CODE" val="n1-1"/>
  <p:tag name="KSO_WM_TEMPLATE_CATEGORY" val="diagram"/>
  <p:tag name="KSO_WM_TEMPLATE_INDEX" val="596"/>
  <p:tag name="KSO_WM_UNIT_TYPE" val="n_h_i"/>
  <p:tag name="KSO_WM_UNIT_INDEX" val="1_2_1"/>
  <p:tag name="KSO_WM_UNIT_ID" val="diagram596_3*n_h_i*1_2_1"/>
  <p:tag name="KSO_WM_UNIT_LAYERLEVEL" val="1_1_1"/>
  <p:tag name="KSO_WM_BEAUTIFY_FLAG" val="#wm#"/>
  <p:tag name="KSO_WM_TAG_VERSION" val="1.0"/>
  <p:tag name="KSO_WM_UNIT_FILL_FORE_SCHEMECOLOR_INDEX" val="5"/>
  <p:tag name="KSO_WM_UNIT_FILL_TYPE" val="1"/>
</p:tagLst>
</file>

<file path=ppt/tags/tag73.xml><?xml version="1.0" encoding="utf-8"?>
<p:tagLst xmlns:p="http://schemas.openxmlformats.org/presentationml/2006/main">
  <p:tag name="KSO_WM_TAG_VERSION" val="1.0"/>
  <p:tag name="KSO_WM_BEAUTIFY_FLAG" val="#wm#"/>
  <p:tag name="KSO_WM_UNIT_TYPE" val="i"/>
  <p:tag name="KSO_WM_UNIT_ID" val="diagram596_3*i*5"/>
  <p:tag name="KSO_WM_TEMPLATE_CATEGORY" val="diagram"/>
  <p:tag name="KSO_WM_TEMPLATE_INDEX" val="596"/>
  <p:tag name="KSO_WM_UNIT_INDEX" val="5"/>
</p:tagLst>
</file>

<file path=ppt/tags/tag74.xml><?xml version="1.0" encoding="utf-8"?>
<p:tagLst xmlns:p="http://schemas.openxmlformats.org/presentationml/2006/main">
  <p:tag name="KSO_WM_UNIT_CLEAR" val="1"/>
  <p:tag name="KSO_WM_DIAGRAM_GROUP_CODE" val="n1-1"/>
  <p:tag name="KSO_WM_TEMPLATE_CATEGORY" val="diagram"/>
  <p:tag name="KSO_WM_TEMPLATE_INDEX" val="596"/>
  <p:tag name="KSO_WM_UNIT_TYPE" val="n_h_i"/>
  <p:tag name="KSO_WM_UNIT_INDEX" val="1_2_2"/>
  <p:tag name="KSO_WM_UNIT_ID" val="diagram596_3*n_h_i*1_2_2"/>
  <p:tag name="KSO_WM_UNIT_LAYERLEVEL" val="1_1_1"/>
  <p:tag name="KSO_WM_BEAUTIFY_FLAG" val="#wm#"/>
  <p:tag name="KSO_WM_TAG_VERSION" val="1.0"/>
  <p:tag name="KSO_WM_UNIT_FILL_FORE_SCHEMECOLOR_INDEX" val="6"/>
  <p:tag name="KSO_WM_UNIT_FILL_TYPE" val="1"/>
</p:tagLst>
</file>

<file path=ppt/tags/tag75.xml><?xml version="1.0" encoding="utf-8"?>
<p:tagLst xmlns:p="http://schemas.openxmlformats.org/presentationml/2006/main">
  <p:tag name="KSO_WM_TEMPLATE_CATEGORY" val="diagram"/>
  <p:tag name="KSO_WM_TEMPLATE_INDEX" val="596"/>
  <p:tag name="KSO_WM_TAG_VERSION" val="1.0"/>
  <p:tag name="KSO_WM_BEAUTIFY_FLAG" val="#wm#"/>
  <p:tag name="KSO_WM_UNIT_TYPE" val="n_h_f"/>
  <p:tag name="KSO_WM_UNIT_INDEX" val="1_2_2"/>
  <p:tag name="KSO_WM_UNIT_ID" val="diagram596_3*n_h_f*1_2_2"/>
  <p:tag name="KSO_WM_UNIT_CLEAR" val="1"/>
  <p:tag name="KSO_WM_UNIT_LAYERLEVEL" val="1_1_1"/>
  <p:tag name="KSO_WM_UNIT_VALUE" val="12"/>
  <p:tag name="KSO_WM_UNIT_HIGHLIGHT" val="0"/>
  <p:tag name="KSO_WM_UNIT_COMPATIBLE" val="0"/>
  <p:tag name="KSO_WM_DIAGRAM_GROUP_CODE" val="n1-1"/>
  <p:tag name="KSO_WM_UNIT_PRESET_TEXT" val="Lorem ipsum dolor"/>
  <p:tag name="KSO_WM_UNIT_TEXT_FILL_FORE_SCHEMECOLOR_INDEX" val="13"/>
  <p:tag name="KSO_WM_UNIT_TEXT_FILL_TYPE" val="1"/>
</p:tagLst>
</file>

<file path=ppt/tags/tag76.xml><?xml version="1.0" encoding="utf-8"?>
<p:tagLst xmlns:p="http://schemas.openxmlformats.org/presentationml/2006/main">
  <p:tag name="KSO_WM_TEMPLATE_CATEGORY" val="diagram"/>
  <p:tag name="KSO_WM_TEMPLATE_INDEX" val="596"/>
  <p:tag name="KSO_WM_TAG_VERSION" val="1.0"/>
  <p:tag name="KSO_WM_BEAUTIFY_FLAG" val="#wm#"/>
  <p:tag name="KSO_WM_UNIT_TYPE" val="n_h_f"/>
  <p:tag name="KSO_WM_UNIT_INDEX" val="1_1_1"/>
  <p:tag name="KSO_WM_UNIT_ID" val="diagram596_3*n_h_f*1_1_1"/>
  <p:tag name="KSO_WM_UNIT_CLEAR" val="1"/>
  <p:tag name="KSO_WM_UNIT_LAYERLEVEL" val="1_1_1"/>
  <p:tag name="KSO_WM_UNIT_VALUE" val="45"/>
  <p:tag name="KSO_WM_UNIT_HIGHLIGHT" val="0"/>
  <p:tag name="KSO_WM_UNIT_COMPATIBLE" val="0"/>
  <p:tag name="KSO_WM_DIAGRAM_GROUP_CODE" val="n1-1"/>
  <p:tag name="KSO_WM_UNIT_PRESET_TEXT" val="LOREM IPSUM LOREM IPSUM"/>
  <p:tag name="KSO_WM_UNIT_FILL_FORE_SCHEMECOLOR_INDEX" val="5"/>
  <p:tag name="KSO_WM_UNIT_FILL_TYPE" val="1"/>
</p:tagLst>
</file>

<file path=ppt/tags/tag77.xml><?xml version="1.0" encoding="utf-8"?>
<p:tagLst xmlns:p="http://schemas.openxmlformats.org/presentationml/2006/main">
  <p:tag name="KSO_WM_TAG_VERSION" val="1.0"/>
  <p:tag name="KSO_WM_BEAUTIFY_FLAG" val="#wm#"/>
  <p:tag name="KSO_WM_UNIT_TYPE" val="i"/>
  <p:tag name="KSO_WM_UNIT_ID" val="diagram596_3*i*15"/>
  <p:tag name="KSO_WM_TEMPLATE_CATEGORY" val="diagram"/>
  <p:tag name="KSO_WM_TEMPLATE_INDEX" val="596"/>
  <p:tag name="KSO_WM_UNIT_INDEX" val="15"/>
</p:tagLst>
</file>

<file path=ppt/tags/tag78.xml><?xml version="1.0" encoding="utf-8"?>
<p:tagLst xmlns:p="http://schemas.openxmlformats.org/presentationml/2006/main">
  <p:tag name="KSO_WM_TEMPLATE_CATEGORY" val="diagram"/>
  <p:tag name="KSO_WM_TEMPLATE_INDEX" val="596"/>
  <p:tag name="KSO_WM_TAG_VERSION" val="1.0"/>
  <p:tag name="KSO_WM_BEAUTIFY_FLAG" val="#wm#"/>
  <p:tag name="KSO_WM_UNIT_TYPE" val="n_h_f"/>
  <p:tag name="KSO_WM_UNIT_INDEX" val="1_2_3"/>
  <p:tag name="KSO_WM_UNIT_ID" val="diagram596_3*n_h_f*1_2_3"/>
  <p:tag name="KSO_WM_UNIT_CLEAR" val="1"/>
  <p:tag name="KSO_WM_UNIT_LAYERLEVEL" val="1_1_1"/>
  <p:tag name="KSO_WM_UNIT_VALUE" val="12"/>
  <p:tag name="KSO_WM_UNIT_HIGHLIGHT" val="0"/>
  <p:tag name="KSO_WM_UNIT_COMPATIBLE" val="0"/>
  <p:tag name="KSO_WM_DIAGRAM_GROUP_CODE" val="n1-1"/>
  <p:tag name="KSO_WM_UNIT_PRESET_TEXT" val="Lorem ipsum dolor"/>
  <p:tag name="KSO_WM_UNIT_TEXT_FILL_FORE_SCHEMECOLOR_INDEX" val="13"/>
  <p:tag name="KSO_WM_UNIT_TEXT_FILL_TYPE" val="1"/>
</p:tagLst>
</file>

<file path=ppt/tags/tag79.xml><?xml version="1.0" encoding="utf-8"?>
<p:tagLst xmlns:p="http://schemas.openxmlformats.org/presentationml/2006/main">
  <p:tag name="KSO_WM_UNIT_CLEAR" val="1"/>
  <p:tag name="KSO_WM_DIAGRAM_GROUP_CODE" val="n1-1"/>
  <p:tag name="KSO_WM_TEMPLATE_CATEGORY" val="diagram"/>
  <p:tag name="KSO_WM_TEMPLATE_INDEX" val="596"/>
  <p:tag name="KSO_WM_UNIT_TYPE" val="n_h_i"/>
  <p:tag name="KSO_WM_UNIT_INDEX" val="1_2_3"/>
  <p:tag name="KSO_WM_UNIT_ID" val="diagram596_3*n_h_i*1_2_3"/>
  <p:tag name="KSO_WM_UNIT_LAYERLEVEL" val="1_1_1"/>
  <p:tag name="KSO_WM_BEAUTIFY_FLAG" val="#wm#"/>
  <p:tag name="KSO_WM_TAG_VERSION" val="1.0"/>
  <p:tag name="KSO_WM_UNIT_FILL_FORE_SCHEMECOLOR_INDEX" val="7"/>
  <p:tag name="KSO_WM_UNIT_FILL_TYPE" val="1"/>
</p:tagLst>
</file>

<file path=ppt/tags/tag8.xml><?xml version="1.0" encoding="utf-8"?>
<p:tagLst xmlns:p="http://schemas.openxmlformats.org/presentationml/2006/main">
  <p:tag name="KSO_WM_UNIT_COLOR_SCHEME_SHAPE_ID" val="115"/>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87584_4*n_h_h_i*1_2_5_1"/>
  <p:tag name="KSO_WM_TEMPLATE_CATEGORY" val="diagram"/>
  <p:tag name="KSO_WM_TEMPLATE_INDEX" val="20187584"/>
  <p:tag name="KSO_WM_UNIT_LAYERLEVEL" val="1_1_1_1"/>
  <p:tag name="KSO_WM_TAG_VERSION" val="1.0"/>
  <p:tag name="KSO_WM_BEAUTIFY_FLAG" val="#wm#"/>
  <p:tag name="KSO_WM_UNIT_LINE_FORE_SCHEMECOLOR_INDEX" val="16"/>
  <p:tag name="KSO_WM_UNIT_LINE_FILL_TYPE" val="2"/>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3"/>
  <p:tag name="KSO_WM_UNIT_ID" val="diagram160807_1*r_i*1_3"/>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1"/>
  <p:tag name="KSO_WM_UNIT_ID" val="diagram160807_1*r_i*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160807_1*r_i*1_4"/>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83.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1"/>
  <p:tag name="KSO_WM_UNIT_ID" val="diagram160807_1*r_t*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84.xml><?xml version="1.0" encoding="utf-8"?>
<p:tagLst xmlns:p="http://schemas.openxmlformats.org/presentationml/2006/main">
  <p:tag name="KSO_WM_UNIT_NOCLEAR" val="0"/>
  <p:tag name="KSO_WM_UNIT_VALUE" val="9"/>
  <p:tag name="KSO_WM_UNIT_HIGHLIGHT" val="0"/>
  <p:tag name="KSO_WM_UNIT_COMPATIBLE" val="0"/>
  <p:tag name="KSO_WM_UNIT_DIAGRAM_ISNUMVISUAL" val="0"/>
  <p:tag name="KSO_WM_UNIT_DIAGRAM_ISREFERUNIT" val="0"/>
  <p:tag name="KSO_WM_DIAGRAM_GROUP_CODE" val="r1-1"/>
  <p:tag name="KSO_WM_UNIT_TYPE" val="r_t"/>
  <p:tag name="KSO_WM_UNIT_INDEX" val="1_2"/>
  <p:tag name="KSO_WM_UNIT_ID" val="diagram160807_1*r_t*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标题"/>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2"/>
  <p:tag name="KSO_WM_UNIT_ID" val="diagram160807_1*r_i*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FILL_FORE_SCHEMECOLOR_INDEX" val="14"/>
  <p:tag name="KSO_WM_UNIT_FILL_TYPE" val="1"/>
  <p:tag name="KSO_WM_UNIT_LINE_FORE_SCHEMECOLOR_INDEX" val="10"/>
  <p:tag name="KSO_WM_UNIT_LINE_FILL_TYPE" val="2"/>
  <p:tag name="KSO_WM_UNIT_TEXT_FILL_FORE_SCHEMECOLOR_INDEX" val="2"/>
  <p:tag name="KSO_WM_UNIT_TEXT_FILL_TYPE" val="1"/>
</p:tagLst>
</file>

<file path=ppt/tags/tag86.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160807_1*r_v*1_1"/>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87.xml><?xml version="1.0" encoding="utf-8"?>
<p:tagLst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160807_1*r_v*1_2"/>
  <p:tag name="KSO_WM_TEMPLATE_CATEGORY" val="diagram"/>
  <p:tag name="KSO_WM_TEMPLATE_INDEX" val="160807"/>
  <p:tag name="KSO_WM_UNIT_LAYERLEVEL" val="1_1"/>
  <p:tag name="KSO_WM_TAG_VERSION" val="1.0"/>
  <p:tag name="KSO_WM_BEAUTIFY_FLAG" val="#wm#"/>
  <p:tag name="KSO_WM_UNIT_DIAGRAM_CONTRAST_TITLE_CNT" val="2"/>
  <p:tag name="KSO_WM_UNIT_DIAGRAM_DIMENSION_TITLE_CNT" val="1"/>
  <p:tag name="KSO_WM_UNIT_PRESET_TEXT" val="请在此输入您的文本。请在此输入您的文本。"/>
  <p:tag name="KSO_WM_UNIT_TEXT_FILL_FORE_SCHEMECOLOR_INDEX" val="13"/>
  <p:tag name="KSO_WM_UNIT_TEXT_FILL_TYPE" val="1"/>
</p:tagLst>
</file>

<file path=ppt/tags/tag88.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f*1_1_1"/>
  <p:tag name="KSO_WM_UNIT_INDEX" val="1_1_1"/>
  <p:tag name="KSO_WM_UNIT_TYPE" val="l_h_f"/>
  <p:tag name="KSO_WM_DIAGRAM_GROUP_CODE" val="l1-1"/>
  <p:tag name="KSO_WM_UNIT_DIAGRAM_ISREFERUNIT" val="0"/>
  <p:tag name="KSO_WM_UNIT_DIAGRAM_ISNUMVISUAL" val="0"/>
  <p:tag name="KSO_WM_UNIT_COMPATIBLE" val="0"/>
  <p:tag name="KSO_WM_UNIT_HIGHLIGHT" val="0"/>
  <p:tag name="KSO_WM_UNIT_VALUE" val="144"/>
  <p:tag name="KSO_WM_UNIT_NOCLEAR" val="0"/>
  <p:tag name="KSO_WM_UNIT_PRESET_TEXT" val="单击此处添加文本具体内容，简明扼要的阐述您的观点。"/>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89.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6"/>
  <p:tag name="KSO_WM_UNIT_INDEX" val="1_1_6"/>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UNIT_COLOR_SCHEME_SHAPE_ID" val="85"/>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187584_4*n_h_h_i*1_2_2_2"/>
  <p:tag name="KSO_WM_TEMPLATE_CATEGORY" val="diagram"/>
  <p:tag name="KSO_WM_TEMPLATE_INDEX" val="20187584"/>
  <p:tag name="KSO_WM_UNIT_LAYERLEVEL" val="1_1_1_1"/>
  <p:tag name="KSO_WM_TAG_VERSION" val="1.0"/>
  <p:tag name="KSO_WM_BEAUTIFY_FLAG" val="#wm#"/>
  <p:tag name="KSO_WM_UNIT_LINE_FORE_SCHEMECOLOR_INDEX" val="16"/>
  <p:tag name="KSO_WM_UNIT_LINE_FILL_TYPE" val="2"/>
</p:tagLst>
</file>

<file path=ppt/tags/tag90.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1"/>
  <p:tag name="KSO_WM_UNIT_INDEX" val="1_1_1"/>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1.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7"/>
  <p:tag name="KSO_WM_UNIT_INDEX" val="1_1_7"/>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2.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2"/>
  <p:tag name="KSO_WM_UNIT_INDEX" val="1_1_2"/>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3.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8"/>
  <p:tag name="KSO_WM_UNIT_INDEX" val="1_1_8"/>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4.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3"/>
  <p:tag name="KSO_WM_UNIT_INDEX" val="1_1_3"/>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1_4"/>
  <p:tag name="KSO_WM_UNIT_INDEX" val="1_1_4"/>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96.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x*1_1_1"/>
  <p:tag name="KSO_WM_UNIT_INDEX" val="1_1_1"/>
  <p:tag name="KSO_WM_UNIT_TYPE" val="l_h_x"/>
  <p:tag name="KSO_WM_DIAGRAM_GROUP_CODE" val="l1-1"/>
  <p:tag name="KSO_WM_UNIT_DIAGRAM_ISREFERUNIT" val="0"/>
  <p:tag name="KSO_WM_UNIT_DIAGRAM_ISNUMVISUAL" val="0"/>
  <p:tag name="KSO_WM_UNIT_COMPATIBLE" val="0"/>
  <p:tag name="KSO_WM_UNIT_HIGHLIGHT" val="0"/>
  <p:tag name="KSO_WM_UNIT_VALUE" val="92*104"/>
  <p:tag name="KSO_WM_UNIT_FILL_FORE_SCHEMECOLOR_INDEX" val="5"/>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f*1_2_1"/>
  <p:tag name="KSO_WM_UNIT_INDEX" val="1_2_1"/>
  <p:tag name="KSO_WM_UNIT_TYPE" val="l_h_f"/>
  <p:tag name="KSO_WM_DIAGRAM_GROUP_CODE" val="l1-1"/>
  <p:tag name="KSO_WM_UNIT_DIAGRAM_ISREFERUNIT" val="0"/>
  <p:tag name="KSO_WM_UNIT_DIAGRAM_ISNUMVISUAL" val="0"/>
  <p:tag name="KSO_WM_UNIT_COMPATIBLE" val="0"/>
  <p:tag name="KSO_WM_UNIT_HIGHLIGHT" val="0"/>
  <p:tag name="KSO_WM_UNIT_VALUE" val="144"/>
  <p:tag name="KSO_WM_UNIT_NOCLEAR" val="0"/>
  <p:tag name="KSO_WM_UNIT_PRESET_TEXT" val="单击此处添加文本具体内容，简明扼要的阐述您的观点。"/>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Lst>
</file>

<file path=ppt/tags/tag98.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6"/>
  <p:tag name="KSO_WM_UNIT_INDEX" val="1_2_6"/>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5"/>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BEAUTIFY_FLAG" val="#wm#"/>
  <p:tag name="KSO_WM_TAG_VERSION" val="1.0"/>
  <p:tag name="KSO_WM_UNIT_LAYERLEVEL" val="1_1_1"/>
  <p:tag name="KSO_WM_TEMPLATE_INDEX" val="20187740"/>
  <p:tag name="KSO_WM_TEMPLATE_CATEGORY" val="diagram"/>
  <p:tag name="KSO_WM_UNIT_ID" val="diagram20187740_2*l_h_i*1_2_1"/>
  <p:tag name="KSO_WM_UNIT_INDEX" val="1_2_1"/>
  <p:tag name="KSO_WM_UNIT_TYPE" val="l_h_i"/>
  <p:tag name="KSO_WM_DIAGRAM_GROUP_CODE" val="l1-1"/>
  <p:tag name="KSO_WM_UNIT_DIAGRAM_ISREFERUNIT" val="0"/>
  <p:tag name="KSO_WM_UNIT_DIAGRAM_ISNUMVISUAL" val="0"/>
  <p:tag name="KSO_WM_UNIT_COMPATIBLE" val="0"/>
  <p:tag name="KSO_WM_UNIT_HIGHLIGHT" val="0"/>
  <p:tag name="KSO_WM_UNIT_FILL_FORE_SCHEMECOLOR_INDEX" val="6"/>
  <p:tag name="KSO_WM_UNIT_FILL_TYPE" val="1"/>
  <p:tag name="KSO_WM_UNIT_TEXT_FILL_FORE_SCHEMECOLOR_INDEX" val="13"/>
  <p:tag name="KSO_WM_UNIT_TEXT_FILL_TYPE" val="1"/>
</p:tagLst>
</file>

<file path=ppt/theme/theme1.xml><?xml version="1.0" encoding="utf-8"?>
<a:theme xmlns:a="http://schemas.openxmlformats.org/drawingml/2006/main" name="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400" b="1" i="0" u="none" strike="noStrike" cap="none" normalizeH="0" baseline="0" smtClean="0">
            <a:ln>
              <a:noFill/>
            </a:ln>
            <a:solidFill>
              <a:srgbClr val="660066"/>
            </a:solidFill>
            <a:effectLst/>
            <a:latin typeface="宋体" panose="02010600030101010101" pitchFamily="2" charset="-122"/>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400" b="1" i="0" u="none" strike="noStrike" cap="none" normalizeH="0" baseline="0" smtClean="0">
            <a:ln>
              <a:noFill/>
            </a:ln>
            <a:solidFill>
              <a:srgbClr val="660066"/>
            </a:solidFill>
            <a:effectLst/>
            <a:latin typeface="宋体" panose="02010600030101010101" pitchFamily="2" charset="-122"/>
            <a:ea typeface="宋体" panose="02010600030101010101" pitchFamily="2" charset="-122"/>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2368</Words>
  <Application>WPS 演示</Application>
  <PresentationFormat>全屏显示(4:3)</PresentationFormat>
  <Paragraphs>215</Paragraphs>
  <Slides>19</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Garamond</vt:lpstr>
      <vt:lpstr>方正小标宋简体</vt:lpstr>
      <vt:lpstr>微软雅黑</vt:lpstr>
      <vt:lpstr>黑体</vt:lpstr>
      <vt:lpstr>仿宋_GB2312</vt:lpstr>
      <vt:lpstr>华文楷体</vt:lpstr>
      <vt:lpstr>Calibri</vt:lpstr>
      <vt:lpstr>楷体_GB2312</vt:lpstr>
      <vt:lpstr>Arial Unicode MS</vt:lpstr>
      <vt:lpstr>Century Gothic</vt:lpstr>
      <vt:lpstr>Calibri Light</vt:lpstr>
      <vt:lpstr>华文中宋</vt:lpstr>
      <vt:lpstr>幼圆</vt:lpstr>
      <vt:lpstr>Wingdings</vt:lpstr>
      <vt:lpstr>Edge</vt:lpstr>
      <vt:lpstr>PowerPoint 演示文稿</vt:lpstr>
      <vt:lpstr>目  录</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c:creator>
  <cp:lastModifiedBy>雨田</cp:lastModifiedBy>
  <cp:revision>348</cp:revision>
  <dcterms:created xsi:type="dcterms:W3CDTF">2007-05-14T08:02:00Z</dcterms:created>
  <dcterms:modified xsi:type="dcterms:W3CDTF">2020-06-18T14:51:17Z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2052-11.1.0.9564</vt:lpwstr>
  </property>
</Properties>
</file>